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0279975" cy="42808525"/>
  <p:notesSz cx="6742113" cy="9872663"/>
  <p:custDataLst>
    <p:tags r:id="rId4"/>
  </p:custDataLst>
  <p:defaultTextStyle>
    <a:defPPr>
      <a:defRPr lang="zh-TW"/>
    </a:defPPr>
    <a:lvl1pPr marL="0" lvl="0" indent="0"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1pPr>
    <a:lvl2pPr marL="2087880" lvl="1" indent="-1630680"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2pPr>
    <a:lvl3pPr marL="4175125" lvl="2" indent="-326072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3pPr>
    <a:lvl4pPr marL="6264275" lvl="3" indent="-489267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4pPr>
    <a:lvl5pPr marL="8352155" lvl="4" indent="-652335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5pPr>
    <a:lvl6pPr marL="2286000" lvl="5" indent="-652335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6pPr>
    <a:lvl7pPr marL="2743200" lvl="6" indent="-652335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7pPr>
    <a:lvl8pPr marL="3200400" lvl="7" indent="-652335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8pPr>
    <a:lvl9pPr marL="3657600" lvl="8" indent="-6523355" algn="l" defTabSz="4175125" rtl="0" eaLnBrk="0" fontAlgn="base" latinLnBrk="0" hangingPunct="0">
      <a:lnSpc>
        <a:spcPct val="100000"/>
      </a:lnSpc>
      <a:spcBef>
        <a:spcPct val="0"/>
      </a:spcBef>
      <a:spcAft>
        <a:spcPct val="0"/>
      </a:spcAft>
      <a:buNone/>
      <a:defRPr sz="8200" b="0" i="0" u="none" kern="1200" baseline="0">
        <a:solidFill>
          <a:schemeClr val="tx1"/>
        </a:solidFill>
        <a:latin typeface="Calibri" panose="020F0502020204030204" pitchFamily="34" charset="0"/>
        <a:ea typeface="MS PGothic" panose="020B0600070205080204" pitchFamily="50" charset="-128"/>
        <a:cs typeface="+mn-cs"/>
      </a:defRPr>
    </a:lvl9pPr>
  </p:defaultTextStyle>
  <p:extLst>
    <p:ext uri="{EFAFB233-063F-42B5-8137-9DF3F51BA10A}">
      <p15:sldGuideLst xmlns:p15="http://schemas.microsoft.com/office/powerpoint/2012/main">
        <p15:guide id="1" orient="horz" pos="13483" userDrawn="1">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FE3"/>
    <a:srgbClr val="009600"/>
    <a:srgbClr val="007434"/>
    <a:srgbClr val="00863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33" d="100"/>
          <a:sy n="33" d="100"/>
        </p:scale>
        <p:origin x="1572" y="-192"/>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defTabSz="4176395" eaLnBrk="1" fontAlgn="auto" hangingPunct="1">
              <a:spcBef>
                <a:spcPts val="0"/>
              </a:spcBef>
              <a:spcAft>
                <a:spcPts val="0"/>
              </a:spcAft>
              <a:defRPr sz="1200">
                <a:latin typeface="+mn-lt"/>
                <a:ea typeface="+mn-ea"/>
              </a:defRPr>
            </a:lvl1pPr>
          </a:lstStyle>
          <a:p>
            <a:pPr marL="0" marR="0" lvl="0" indent="0" algn="l" defTabSz="4176395" rtl="0" eaLnBrk="1" fontAlgn="auto" latinLnBrk="0" hangingPunct="1">
              <a:lnSpc>
                <a:spcPct val="100000"/>
              </a:lnSpc>
              <a:spcBef>
                <a:spcPts val="0"/>
              </a:spcBef>
              <a:spcAft>
                <a:spcPts val="0"/>
              </a:spcAft>
              <a:buClrTx/>
              <a:buSzTx/>
              <a:buFontTx/>
              <a:buNone/>
              <a:defRPr/>
            </a:pPr>
            <a:endParaRPr kumimoji="1" lang="ja-JP"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付プレースホルダー 2"/>
          <p:cNvSpPr>
            <a:spLocks noGrp="1"/>
          </p:cNvSpPr>
          <p:nvPr>
            <p:ph type="dt" idx="1"/>
          </p:nvPr>
        </p:nvSpPr>
        <p:spPr>
          <a:xfrm>
            <a:off x="3819525" y="0"/>
            <a:ext cx="2921000" cy="493713"/>
          </a:xfrm>
          <a:prstGeom prst="rect">
            <a:avLst/>
          </a:prstGeom>
        </p:spPr>
        <p:txBody>
          <a:bodyPr vert="horz" lIns="91440" tIns="45720" rIns="91440" bIns="45720" rtlCol="0"/>
          <a:lstStyle>
            <a:lvl1pPr algn="r" defTabSz="4176395" eaLnBrk="1" fontAlgn="auto" hangingPunct="1">
              <a:spcBef>
                <a:spcPts val="0"/>
              </a:spcBef>
              <a:spcAft>
                <a:spcPts val="0"/>
              </a:spcAft>
              <a:defRPr sz="1200">
                <a:latin typeface="+mn-lt"/>
                <a:ea typeface="+mn-ea"/>
              </a:defRPr>
            </a:lvl1pPr>
          </a:lstStyle>
          <a:p>
            <a:pPr marL="0" marR="0" lvl="0" indent="0" algn="r" defTabSz="4176395" rtl="0" eaLnBrk="1" fontAlgn="auto" latinLnBrk="0" hangingPunct="1">
              <a:lnSpc>
                <a:spcPct val="100000"/>
              </a:lnSpc>
              <a:spcBef>
                <a:spcPts val="0"/>
              </a:spcBef>
              <a:spcAft>
                <a:spcPts val="0"/>
              </a:spcAft>
              <a:buClrTx/>
              <a:buSzTx/>
              <a:buFontTx/>
              <a:buNone/>
              <a:defRPr/>
            </a:pPr>
            <a:fld id="{0E8D4E70-8CB3-4E04-A03F-5981153FFDAC}" type="datetimeFigureOut">
              <a:rPr kumimoji="1" lang="ja-JP" altLang="en-US" sz="1200" b="0" i="0" u="none" strike="noStrike" kern="1200" cap="none" spc="0" normalizeH="0" baseline="0" noProof="0">
                <a:ln>
                  <a:noFill/>
                </a:ln>
                <a:solidFill>
                  <a:schemeClr val="tx1"/>
                </a:solidFill>
                <a:effectLst/>
                <a:uLnTx/>
                <a:uFillTx/>
                <a:latin typeface="+mn-lt"/>
                <a:ea typeface="+mn-ea"/>
                <a:cs typeface="+mn-cs"/>
              </a:rPr>
              <a:t>2024/11/9</a:t>
            </a:fld>
            <a:endParaRPr kumimoji="1" lang="ja-JP"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スライド イメージ プレースホルダー 3"/>
          <p:cNvSpPr>
            <a:spLocks noGrp="1" noRot="1" noChangeAspect="1"/>
          </p:cNvSpPr>
          <p:nvPr>
            <p:ph type="sldImg" idx="2"/>
          </p:nvPr>
        </p:nvSpPr>
        <p:spPr>
          <a:xfrm>
            <a:off x="2062163" y="739775"/>
            <a:ext cx="2617788" cy="3703638"/>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1" lang="ja-JP"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ノート プレースホルダー 4"/>
          <p:cNvSpPr>
            <a:spLocks noGrp="1"/>
          </p:cNvSpPr>
          <p:nvPr>
            <p:ph type="body" sz="quarter" idx="3"/>
          </p:nvPr>
        </p:nvSpPr>
        <p:spPr>
          <a:xfrm>
            <a:off x="674688" y="4689475"/>
            <a:ext cx="5392738" cy="4443413"/>
          </a:xfrm>
          <a:prstGeom prst="rect">
            <a:avLst/>
          </a:prstGeo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mn-lt"/>
                <a:ea typeface="+mn-ea"/>
                <a:cs typeface="+mn-cs"/>
              </a:rPr>
              <a:t>マスター テキストの書式設定</a:t>
            </a: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mn-lt"/>
                <a:ea typeface="+mn-ea"/>
                <a:cs typeface="+mn-cs"/>
              </a:rPr>
              <a:t>第 </a:t>
            </a:r>
            <a:r>
              <a:rPr kumimoji="1" lang="en-US" altLang="ja-JP" sz="1200" b="0" i="0" u="none" strike="noStrike" kern="1200" cap="none" spc="0" normalizeH="0" baseline="0" noProof="0">
                <a:ln>
                  <a:noFill/>
                </a:ln>
                <a:solidFill>
                  <a:schemeClr val="tx1"/>
                </a:solidFill>
                <a:effectLst/>
                <a:uLnTx/>
                <a:uFillTx/>
                <a:latin typeface="+mn-lt"/>
                <a:ea typeface="+mn-ea"/>
                <a:cs typeface="+mn-cs"/>
              </a:rPr>
              <a:t>2 </a:t>
            </a:r>
            <a:r>
              <a:rPr kumimoji="1" lang="ja-JP" altLang="en-US" sz="1200" b="0" i="0" u="none" strike="noStrike" kern="1200" cap="none" spc="0" normalizeH="0" baseline="0" noProof="0">
                <a:ln>
                  <a:noFill/>
                </a:ln>
                <a:solidFill>
                  <a:schemeClr val="tx1"/>
                </a:solidFill>
                <a:effectLst/>
                <a:uLnTx/>
                <a:uFillTx/>
                <a:latin typeface="+mn-lt"/>
                <a:ea typeface="+mn-ea"/>
                <a:cs typeface="+mn-cs"/>
              </a:rPr>
              <a:t>レベル</a:t>
            </a: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mn-lt"/>
                <a:ea typeface="+mn-ea"/>
                <a:cs typeface="+mn-cs"/>
              </a:rPr>
              <a:t>第 </a:t>
            </a:r>
            <a:r>
              <a:rPr kumimoji="1" lang="en-US" altLang="ja-JP" sz="1200" b="0" i="0" u="none" strike="noStrike" kern="1200" cap="none" spc="0" normalizeH="0" baseline="0" noProof="0">
                <a:ln>
                  <a:noFill/>
                </a:ln>
                <a:solidFill>
                  <a:schemeClr val="tx1"/>
                </a:solidFill>
                <a:effectLst/>
                <a:uLnTx/>
                <a:uFillTx/>
                <a:latin typeface="+mn-lt"/>
                <a:ea typeface="+mn-ea"/>
                <a:cs typeface="+mn-cs"/>
              </a:rPr>
              <a:t>3 </a:t>
            </a:r>
            <a:r>
              <a:rPr kumimoji="1" lang="ja-JP" altLang="en-US" sz="1200" b="0" i="0" u="none" strike="noStrike" kern="1200" cap="none" spc="0" normalizeH="0" baseline="0" noProof="0">
                <a:ln>
                  <a:noFill/>
                </a:ln>
                <a:solidFill>
                  <a:schemeClr val="tx1"/>
                </a:solidFill>
                <a:effectLst/>
                <a:uLnTx/>
                <a:uFillTx/>
                <a:latin typeface="+mn-lt"/>
                <a:ea typeface="+mn-ea"/>
                <a:cs typeface="+mn-cs"/>
              </a:rPr>
              <a:t>レベル</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mn-lt"/>
                <a:ea typeface="+mn-ea"/>
                <a:cs typeface="+mn-cs"/>
              </a:rPr>
              <a:t>第 </a:t>
            </a:r>
            <a:r>
              <a:rPr kumimoji="1" lang="en-US" altLang="ja-JP" sz="1200" b="0" i="0" u="none" strike="noStrike" kern="1200" cap="none" spc="0" normalizeH="0" baseline="0" noProof="0">
                <a:ln>
                  <a:noFill/>
                </a:ln>
                <a:solidFill>
                  <a:schemeClr val="tx1"/>
                </a:solidFill>
                <a:effectLst/>
                <a:uLnTx/>
                <a:uFillTx/>
                <a:latin typeface="+mn-lt"/>
                <a:ea typeface="+mn-ea"/>
                <a:cs typeface="+mn-cs"/>
              </a:rPr>
              <a:t>4 </a:t>
            </a:r>
            <a:r>
              <a:rPr kumimoji="1" lang="ja-JP" altLang="en-US" sz="1200" b="0" i="0" u="none" strike="noStrike" kern="1200" cap="none" spc="0" normalizeH="0" baseline="0" noProof="0">
                <a:ln>
                  <a:noFill/>
                </a:ln>
                <a:solidFill>
                  <a:schemeClr val="tx1"/>
                </a:solidFill>
                <a:effectLst/>
                <a:uLnTx/>
                <a:uFillTx/>
                <a:latin typeface="+mn-lt"/>
                <a:ea typeface="+mn-ea"/>
                <a:cs typeface="+mn-cs"/>
              </a:rPr>
              <a:t>レベル</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ja-JP" altLang="en-US" sz="1200" b="0" i="0" u="none" strike="noStrike" kern="1200" cap="none" spc="0" normalizeH="0" baseline="0" noProof="0">
                <a:ln>
                  <a:noFill/>
                </a:ln>
                <a:solidFill>
                  <a:schemeClr val="tx1"/>
                </a:solidFill>
                <a:effectLst/>
                <a:uLnTx/>
                <a:uFillTx/>
                <a:latin typeface="+mn-lt"/>
                <a:ea typeface="+mn-ea"/>
                <a:cs typeface="+mn-cs"/>
              </a:rPr>
              <a:t>第 </a:t>
            </a:r>
            <a:r>
              <a:rPr kumimoji="1" lang="en-US" altLang="ja-JP" sz="1200" b="0" i="0" u="none" strike="noStrike" kern="1200" cap="none" spc="0" normalizeH="0" baseline="0" noProof="0">
                <a:ln>
                  <a:noFill/>
                </a:ln>
                <a:solidFill>
                  <a:schemeClr val="tx1"/>
                </a:solidFill>
                <a:effectLst/>
                <a:uLnTx/>
                <a:uFillTx/>
                <a:latin typeface="+mn-lt"/>
                <a:ea typeface="+mn-ea"/>
                <a:cs typeface="+mn-cs"/>
              </a:rPr>
              <a:t>5 </a:t>
            </a:r>
            <a:r>
              <a:rPr kumimoji="1" lang="ja-JP" altLang="en-US" sz="1200" b="0" i="0" u="none" strike="noStrike" kern="1200" cap="none" spc="0" normalizeH="0" baseline="0" noProof="0">
                <a:ln>
                  <a:noFill/>
                </a:ln>
                <a:solidFill>
                  <a:schemeClr val="tx1"/>
                </a:solidFill>
                <a:effectLst/>
                <a:uLnTx/>
                <a:uFillTx/>
                <a:latin typeface="+mn-lt"/>
                <a:ea typeface="+mn-ea"/>
                <a:cs typeface="+mn-cs"/>
              </a:rPr>
              <a:t>レベル</a:t>
            </a:r>
          </a:p>
        </p:txBody>
      </p:sp>
      <p:sp>
        <p:nvSpPr>
          <p:cNvPr id="6" name="フッター プレースホルダー 5"/>
          <p:cNvSpPr>
            <a:spLocks noGrp="1"/>
          </p:cNvSpPr>
          <p:nvPr>
            <p:ph type="ftr" sz="quarter" idx="4"/>
          </p:nvPr>
        </p:nvSpPr>
        <p:spPr>
          <a:xfrm>
            <a:off x="0" y="9377363"/>
            <a:ext cx="2921000" cy="493713"/>
          </a:xfrm>
          <a:prstGeom prst="rect">
            <a:avLst/>
          </a:prstGeom>
        </p:spPr>
        <p:txBody>
          <a:bodyPr vert="horz" lIns="91440" tIns="45720" rIns="91440" bIns="45720" rtlCol="0" anchor="b"/>
          <a:lstStyle>
            <a:lvl1pPr algn="l" defTabSz="4176395" eaLnBrk="1" fontAlgn="auto" hangingPunct="1">
              <a:spcBef>
                <a:spcPts val="0"/>
              </a:spcBef>
              <a:spcAft>
                <a:spcPts val="0"/>
              </a:spcAft>
              <a:defRPr sz="1200">
                <a:latin typeface="+mn-lt"/>
                <a:ea typeface="+mn-ea"/>
              </a:defRPr>
            </a:lvl1pPr>
          </a:lstStyle>
          <a:p>
            <a:pPr marL="0" marR="0" lvl="0" indent="0" algn="l" defTabSz="4176395" rtl="0" eaLnBrk="1" fontAlgn="auto" latinLnBrk="0" hangingPunct="1">
              <a:lnSpc>
                <a:spcPct val="100000"/>
              </a:lnSpc>
              <a:spcBef>
                <a:spcPts val="0"/>
              </a:spcBef>
              <a:spcAft>
                <a:spcPts val="0"/>
              </a:spcAft>
              <a:buClrTx/>
              <a:buSzTx/>
              <a:buFontTx/>
              <a:buNone/>
              <a:defRPr/>
            </a:pPr>
            <a:endParaRPr kumimoji="1" lang="ja-JP"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スライド番号プレースホルダー 6"/>
          <p:cNvSpPr>
            <a:spLocks noGrp="1"/>
          </p:cNvSpPr>
          <p:nvPr>
            <p:ph type="sldNum" sz="quarter" idx="5"/>
          </p:nvPr>
        </p:nvSpPr>
        <p:spPr>
          <a:xfrm>
            <a:off x="3819525" y="9377363"/>
            <a:ext cx="2921000" cy="493713"/>
          </a:xfrm>
          <a:prstGeom prst="rect">
            <a:avLst/>
          </a:prstGeom>
        </p:spPr>
        <p:txBody>
          <a:bodyPr vert="horz" wrap="square" lIns="91440" tIns="45720" rIns="91440" bIns="45720" numCol="1" anchor="b" anchorCtr="0" compatLnSpc="1"/>
          <a:lstStyle>
            <a:lvl1pPr algn="r" eaLnBrk="1" hangingPunct="1">
              <a:defRPr sz="1200" smtClean="0">
                <a:ea typeface="MS PGothic" panose="020B0600070205080204" pitchFamily="50" charset="-128"/>
              </a:defRPr>
            </a:lvl1pPr>
          </a:lstStyle>
          <a:p>
            <a:pPr marL="0" marR="0" lvl="0" indent="0" algn="r" defTabSz="4175125" rtl="0" eaLnBrk="1" fontAlgn="base" latinLnBrk="0" hangingPunct="1">
              <a:lnSpc>
                <a:spcPct val="100000"/>
              </a:lnSpc>
              <a:spcBef>
                <a:spcPct val="0"/>
              </a:spcBef>
              <a:spcAft>
                <a:spcPct val="0"/>
              </a:spcAft>
              <a:buClrTx/>
              <a:buSzTx/>
              <a:buFontTx/>
              <a:buNone/>
              <a:defRPr/>
            </a:pPr>
            <a:fld id="{17EAA4E1-BCF5-4B60-B02A-E3FBA01FC1F9}" type="slidenum">
              <a:rPr kumimoji="1" lang="ja-JP" altLang="en-US" sz="1200" b="0" i="0" u="none" strike="noStrike" kern="1200" cap="none" spc="0" normalizeH="0" baseline="0" noProof="0">
                <a:ln>
                  <a:noFill/>
                </a:ln>
                <a:solidFill>
                  <a:schemeClr val="tx1"/>
                </a:solidFill>
                <a:effectLst/>
                <a:uLnTx/>
                <a:uFillTx/>
                <a:latin typeface="Calibri" panose="020F0502020204030204" pitchFamily="34" charset="0"/>
                <a:ea typeface="MS PGothic" panose="020B0600070205080204" pitchFamily="50" charset="-128"/>
                <a:cs typeface="+mn-cs"/>
              </a:rPr>
              <a:t>‹#›</a:t>
            </a:fld>
            <a:endParaRPr kumimoji="1" lang="ja-JP" altLang="en-US" sz="1200" b="0" i="0" u="none" strike="noStrike" kern="1200" cap="none" spc="0" normalizeH="0" baseline="0" noProof="0">
              <a:ln>
                <a:noFill/>
              </a:ln>
              <a:solidFill>
                <a:schemeClr val="tx1"/>
              </a:solidFill>
              <a:effectLst/>
              <a:uLnTx/>
              <a:uFillTx/>
              <a:latin typeface="Calibri" panose="020F0502020204030204" pitchFamily="34" charset="0"/>
              <a:ea typeface="MS PGothic" panose="020B0600070205080204" pitchFamily="50" charset="-128"/>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2270998" y="13298392"/>
            <a:ext cx="25737979" cy="9176087"/>
          </a:xfrm>
          <a:prstGeom prst="rect">
            <a:avLst/>
          </a:prstGeom>
        </p:spPr>
        <p:txBody>
          <a:bodyPr/>
          <a:lstStyle/>
          <a:p>
            <a:r>
              <a:rPr lang="ja-JP" altLang="en-US"/>
              <a:t>マスター タイトルの書式設定</a:t>
            </a:r>
            <a:endParaRPr lang="zh-TW" altLang="en-US"/>
          </a:p>
        </p:txBody>
      </p:sp>
      <p:sp>
        <p:nvSpPr>
          <p:cNvPr id="3" name="副標題 2"/>
          <p:cNvSpPr>
            <a:spLocks noGrp="1"/>
          </p:cNvSpPr>
          <p:nvPr>
            <p:ph type="subTitle" idx="1"/>
          </p:nvPr>
        </p:nvSpPr>
        <p:spPr>
          <a:xfrm>
            <a:off x="4541996" y="24258164"/>
            <a:ext cx="21195983" cy="10939956"/>
          </a:xfrm>
          <a:prstGeom prst="rect">
            <a:avLst/>
          </a:prstGeom>
        </p:spPr>
        <p:txBody>
          <a:bodyPr/>
          <a:lstStyle>
            <a:lvl1pPr marL="0" indent="0" algn="ctr">
              <a:buNone/>
              <a:defRPr>
                <a:solidFill>
                  <a:schemeClr val="tx1">
                    <a:tint val="75000"/>
                  </a:schemeClr>
                </a:solidFill>
              </a:defRPr>
            </a:lvl1pPr>
            <a:lvl2pPr marL="2088515" indent="0" algn="ctr">
              <a:buNone/>
              <a:defRPr>
                <a:solidFill>
                  <a:schemeClr val="tx1">
                    <a:tint val="75000"/>
                  </a:schemeClr>
                </a:solidFill>
              </a:defRPr>
            </a:lvl2pPr>
            <a:lvl3pPr marL="4176395" indent="0" algn="ctr">
              <a:buNone/>
              <a:defRPr>
                <a:solidFill>
                  <a:schemeClr val="tx1">
                    <a:tint val="75000"/>
                  </a:schemeClr>
                </a:solidFill>
              </a:defRPr>
            </a:lvl3pPr>
            <a:lvl4pPr marL="6264910" indent="0" algn="ctr">
              <a:buNone/>
              <a:defRPr>
                <a:solidFill>
                  <a:schemeClr val="tx1">
                    <a:tint val="75000"/>
                  </a:schemeClr>
                </a:solidFill>
              </a:defRPr>
            </a:lvl4pPr>
            <a:lvl5pPr marL="8352790" indent="0" algn="ctr">
              <a:buNone/>
              <a:defRPr>
                <a:solidFill>
                  <a:schemeClr val="tx1">
                    <a:tint val="75000"/>
                  </a:schemeClr>
                </a:solidFill>
              </a:defRPr>
            </a:lvl5pPr>
            <a:lvl6pPr marL="10441305" indent="0" algn="ctr">
              <a:buNone/>
              <a:defRPr>
                <a:solidFill>
                  <a:schemeClr val="tx1">
                    <a:tint val="75000"/>
                  </a:schemeClr>
                </a:solidFill>
              </a:defRPr>
            </a:lvl6pPr>
            <a:lvl7pPr marL="12529185" indent="0" algn="ctr">
              <a:buNone/>
              <a:defRPr>
                <a:solidFill>
                  <a:schemeClr val="tx1">
                    <a:tint val="75000"/>
                  </a:schemeClr>
                </a:solidFill>
              </a:defRPr>
            </a:lvl7pPr>
            <a:lvl8pPr marL="14617700" indent="0" algn="ctr">
              <a:buNone/>
              <a:defRPr>
                <a:solidFill>
                  <a:schemeClr val="tx1">
                    <a:tint val="75000"/>
                  </a:schemeClr>
                </a:solidFill>
              </a:defRPr>
            </a:lvl8pPr>
            <a:lvl9pPr marL="16705580" indent="0" algn="ctr">
              <a:buNone/>
              <a:defRPr>
                <a:solidFill>
                  <a:schemeClr val="tx1">
                    <a:tint val="75000"/>
                  </a:schemeClr>
                </a:solidFill>
              </a:defRPr>
            </a:lvl9pPr>
          </a:lstStyle>
          <a:p>
            <a:r>
              <a:rPr lang="ja-JP" altLang="en-US"/>
              <a:t>マスター サブタイトルの書式設定</a:t>
            </a:r>
            <a:endParaRPr lang="zh-TW" altLang="en-US"/>
          </a:p>
        </p:txBody>
      </p:sp>
      <p:sp>
        <p:nvSpPr>
          <p:cNvPr id="4" name="日期占位符 3"/>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513999" y="1714326"/>
            <a:ext cx="27251978" cy="7134754"/>
          </a:xfrm>
          <a:prstGeom prst="rect">
            <a:avLst/>
          </a:prstGeom>
        </p:spPr>
        <p:txBody>
          <a:bodyPr/>
          <a:lstStyle/>
          <a:p>
            <a:r>
              <a:rPr lang="ja-JP" altLang="en-US"/>
              <a:t>マスター タイトルの書式設定</a:t>
            </a:r>
            <a:endParaRPr lang="zh-TW" altLang="en-US"/>
          </a:p>
        </p:txBody>
      </p:sp>
      <p:sp>
        <p:nvSpPr>
          <p:cNvPr id="3" name="直排文字版面配置區 2"/>
          <p:cNvSpPr>
            <a:spLocks noGrp="1"/>
          </p:cNvSpPr>
          <p:nvPr>
            <p:ph type="body" orient="vert" idx="1"/>
          </p:nvPr>
        </p:nvSpPr>
        <p:spPr>
          <a:xfrm>
            <a:off x="1513999" y="9988659"/>
            <a:ext cx="27251978" cy="2825164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4" name="日期占位符 3"/>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2698227" y="10702131"/>
            <a:ext cx="22557528" cy="227995033"/>
          </a:xfrm>
          <a:prstGeom prst="rect">
            <a:avLst/>
          </a:prstGeom>
        </p:spPr>
        <p:txBody>
          <a:bodyPr vert="eaVert"/>
          <a:lstStyle/>
          <a:p>
            <a:r>
              <a:rPr lang="ja-JP" altLang="en-US"/>
              <a:t>マスター タイトルの書式設定</a:t>
            </a:r>
            <a:endParaRPr lang="zh-TW" altLang="en-US"/>
          </a:p>
        </p:txBody>
      </p:sp>
      <p:sp>
        <p:nvSpPr>
          <p:cNvPr id="3" name="直排文字版面配置區 2"/>
          <p:cNvSpPr>
            <a:spLocks noGrp="1"/>
          </p:cNvSpPr>
          <p:nvPr>
            <p:ph type="body" orient="vert" idx="1"/>
          </p:nvPr>
        </p:nvSpPr>
        <p:spPr>
          <a:xfrm>
            <a:off x="5015123" y="10702131"/>
            <a:ext cx="67178439" cy="22799503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4" name="日期占位符 3"/>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513999" y="1714326"/>
            <a:ext cx="27251978" cy="7134754"/>
          </a:xfrm>
          <a:prstGeom prst="rect">
            <a:avLst/>
          </a:prstGeom>
        </p:spPr>
        <p:txBody>
          <a:bodyPr/>
          <a:lstStyle/>
          <a:p>
            <a:r>
              <a:rPr lang="ja-JP" altLang="en-US"/>
              <a:t>マスター タイトルの書式設定</a:t>
            </a:r>
            <a:endParaRPr lang="zh-TW" altLang="en-US"/>
          </a:p>
        </p:txBody>
      </p:sp>
      <p:sp>
        <p:nvSpPr>
          <p:cNvPr id="3" name="內容版面配置區 2"/>
          <p:cNvSpPr>
            <a:spLocks noGrp="1"/>
          </p:cNvSpPr>
          <p:nvPr>
            <p:ph idx="1"/>
          </p:nvPr>
        </p:nvSpPr>
        <p:spPr>
          <a:xfrm>
            <a:off x="1513999" y="9988659"/>
            <a:ext cx="27251978" cy="2825164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4" name="日期占位符 3"/>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2391909" y="27508444"/>
            <a:ext cx="25737979" cy="8502249"/>
          </a:xfrm>
          <a:prstGeom prst="rect">
            <a:avLst/>
          </a:prstGeom>
        </p:spPr>
        <p:txBody>
          <a:bodyPr anchor="t"/>
          <a:lstStyle>
            <a:lvl1pPr algn="l">
              <a:defRPr sz="18300" b="1" cap="all"/>
            </a:lvl1pPr>
          </a:lstStyle>
          <a:p>
            <a:r>
              <a:rPr lang="ja-JP" altLang="en-US"/>
              <a:t>マスター タイトルの書式設定</a:t>
            </a:r>
            <a:endParaRPr lang="zh-TW" altLang="en-US"/>
          </a:p>
        </p:txBody>
      </p:sp>
      <p:sp>
        <p:nvSpPr>
          <p:cNvPr id="3" name="文字版面配置區 2"/>
          <p:cNvSpPr>
            <a:spLocks noGrp="1"/>
          </p:cNvSpPr>
          <p:nvPr>
            <p:ph type="body" idx="1"/>
          </p:nvPr>
        </p:nvSpPr>
        <p:spPr>
          <a:xfrm>
            <a:off x="2391909" y="18144082"/>
            <a:ext cx="25737979" cy="9364362"/>
          </a:xfrm>
          <a:prstGeom prst="rect">
            <a:avLst/>
          </a:prstGeom>
        </p:spPr>
        <p:txBody>
          <a:bodyPr anchor="b"/>
          <a:lstStyle>
            <a:lvl1pPr marL="0" indent="0">
              <a:buNone/>
              <a:defRPr sz="9100">
                <a:solidFill>
                  <a:schemeClr val="tx1">
                    <a:tint val="75000"/>
                  </a:schemeClr>
                </a:solidFill>
              </a:defRPr>
            </a:lvl1pPr>
            <a:lvl2pPr marL="2088515" indent="0">
              <a:buNone/>
              <a:defRPr sz="8200">
                <a:solidFill>
                  <a:schemeClr val="tx1">
                    <a:tint val="75000"/>
                  </a:schemeClr>
                </a:solidFill>
              </a:defRPr>
            </a:lvl2pPr>
            <a:lvl3pPr marL="4176395" indent="0">
              <a:buNone/>
              <a:defRPr sz="7300">
                <a:solidFill>
                  <a:schemeClr val="tx1">
                    <a:tint val="75000"/>
                  </a:schemeClr>
                </a:solidFill>
              </a:defRPr>
            </a:lvl3pPr>
            <a:lvl4pPr marL="6264910" indent="0">
              <a:buNone/>
              <a:defRPr sz="6400">
                <a:solidFill>
                  <a:schemeClr val="tx1">
                    <a:tint val="75000"/>
                  </a:schemeClr>
                </a:solidFill>
              </a:defRPr>
            </a:lvl4pPr>
            <a:lvl5pPr marL="8352790" indent="0">
              <a:buNone/>
              <a:defRPr sz="6400">
                <a:solidFill>
                  <a:schemeClr val="tx1">
                    <a:tint val="75000"/>
                  </a:schemeClr>
                </a:solidFill>
              </a:defRPr>
            </a:lvl5pPr>
            <a:lvl6pPr marL="10441305" indent="0">
              <a:buNone/>
              <a:defRPr sz="6400">
                <a:solidFill>
                  <a:schemeClr val="tx1">
                    <a:tint val="75000"/>
                  </a:schemeClr>
                </a:solidFill>
              </a:defRPr>
            </a:lvl6pPr>
            <a:lvl7pPr marL="12529185" indent="0">
              <a:buNone/>
              <a:defRPr sz="6400">
                <a:solidFill>
                  <a:schemeClr val="tx1">
                    <a:tint val="75000"/>
                  </a:schemeClr>
                </a:solidFill>
              </a:defRPr>
            </a:lvl7pPr>
            <a:lvl8pPr marL="14617700" indent="0">
              <a:buNone/>
              <a:defRPr sz="6400">
                <a:solidFill>
                  <a:schemeClr val="tx1">
                    <a:tint val="75000"/>
                  </a:schemeClr>
                </a:solidFill>
              </a:defRPr>
            </a:lvl8pPr>
            <a:lvl9pPr marL="16705580" indent="0">
              <a:buNone/>
              <a:defRPr sz="6400">
                <a:solidFill>
                  <a:schemeClr val="tx1">
                    <a:tint val="75000"/>
                  </a:schemeClr>
                </a:solidFill>
              </a:defRPr>
            </a:lvl9pPr>
          </a:lstStyle>
          <a:p>
            <a:pPr lvl="0"/>
            <a:r>
              <a:rPr lang="ja-JP" altLang="en-US"/>
              <a:t>マスター テキストの書式設定</a:t>
            </a:r>
          </a:p>
        </p:txBody>
      </p:sp>
      <p:sp>
        <p:nvSpPr>
          <p:cNvPr id="4" name="日期占位符 3"/>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513999" y="1714326"/>
            <a:ext cx="27251978" cy="7134754"/>
          </a:xfrm>
          <a:prstGeom prst="rect">
            <a:avLst/>
          </a:prstGeom>
        </p:spPr>
        <p:txBody>
          <a:bodyPr/>
          <a:lstStyle/>
          <a:p>
            <a:r>
              <a:rPr lang="ja-JP" altLang="en-US"/>
              <a:t>マスター タイトルの書式設定</a:t>
            </a:r>
            <a:endParaRPr lang="zh-TW" altLang="en-US"/>
          </a:p>
        </p:txBody>
      </p:sp>
      <p:sp>
        <p:nvSpPr>
          <p:cNvPr id="3" name="內容版面配置區 2"/>
          <p:cNvSpPr>
            <a:spLocks noGrp="1"/>
          </p:cNvSpPr>
          <p:nvPr>
            <p:ph sz="half" idx="1"/>
          </p:nvPr>
        </p:nvSpPr>
        <p:spPr>
          <a:xfrm>
            <a:off x="5015123" y="62349824"/>
            <a:ext cx="44867985" cy="176347340"/>
          </a:xfrm>
          <a:prstGeom prst="rect">
            <a:avLst/>
          </a:prstGeo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4" name="內容版面配置區 3"/>
          <p:cNvSpPr>
            <a:spLocks noGrp="1"/>
          </p:cNvSpPr>
          <p:nvPr>
            <p:ph sz="half" idx="2"/>
          </p:nvPr>
        </p:nvSpPr>
        <p:spPr>
          <a:xfrm>
            <a:off x="50387773" y="62349824"/>
            <a:ext cx="44867982" cy="176347340"/>
          </a:xfrm>
          <a:prstGeom prst="rect">
            <a:avLst/>
          </a:prstGeo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5" name="日期占位符 4"/>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1513999" y="1714326"/>
            <a:ext cx="27251978" cy="7134754"/>
          </a:xfrm>
          <a:prstGeom prst="rect">
            <a:avLst/>
          </a:prstGeom>
        </p:spPr>
        <p:txBody>
          <a:bodyPr/>
          <a:lstStyle>
            <a:lvl1pPr>
              <a:defRPr/>
            </a:lvl1pPr>
          </a:lstStyle>
          <a:p>
            <a:r>
              <a:rPr lang="ja-JP" altLang="en-US"/>
              <a:t>マスター タイトルの書式設定</a:t>
            </a:r>
            <a:endParaRPr lang="zh-TW" altLang="en-US"/>
          </a:p>
        </p:txBody>
      </p:sp>
      <p:sp>
        <p:nvSpPr>
          <p:cNvPr id="3" name="文字版面配置區 2"/>
          <p:cNvSpPr>
            <a:spLocks noGrp="1"/>
          </p:cNvSpPr>
          <p:nvPr>
            <p:ph type="body" idx="1"/>
          </p:nvPr>
        </p:nvSpPr>
        <p:spPr>
          <a:xfrm>
            <a:off x="1513999" y="9582375"/>
            <a:ext cx="13378914" cy="3993477"/>
          </a:xfrm>
          <a:prstGeom prst="rect">
            <a:avLst/>
          </a:prstGeom>
        </p:spPr>
        <p:txBody>
          <a:bodyPr anchor="b"/>
          <a:lstStyle>
            <a:lvl1pPr marL="0" indent="0">
              <a:buNone/>
              <a:defRPr sz="11000" b="1"/>
            </a:lvl1pPr>
            <a:lvl2pPr marL="2088515" indent="0">
              <a:buNone/>
              <a:defRPr sz="9100" b="1"/>
            </a:lvl2pPr>
            <a:lvl3pPr marL="4176395" indent="0">
              <a:buNone/>
              <a:defRPr sz="8200" b="1"/>
            </a:lvl3pPr>
            <a:lvl4pPr marL="6264910" indent="0">
              <a:buNone/>
              <a:defRPr sz="7300" b="1"/>
            </a:lvl4pPr>
            <a:lvl5pPr marL="8352790" indent="0">
              <a:buNone/>
              <a:defRPr sz="7300" b="1"/>
            </a:lvl5pPr>
            <a:lvl6pPr marL="10441305" indent="0">
              <a:buNone/>
              <a:defRPr sz="7300" b="1"/>
            </a:lvl6pPr>
            <a:lvl7pPr marL="12529185" indent="0">
              <a:buNone/>
              <a:defRPr sz="7300" b="1"/>
            </a:lvl7pPr>
            <a:lvl8pPr marL="14617700" indent="0">
              <a:buNone/>
              <a:defRPr sz="7300" b="1"/>
            </a:lvl8pPr>
            <a:lvl9pPr marL="16705580" indent="0">
              <a:buNone/>
              <a:defRPr sz="7300" b="1"/>
            </a:lvl9pPr>
          </a:lstStyle>
          <a:p>
            <a:pPr lvl="0"/>
            <a:r>
              <a:rPr lang="ja-JP" altLang="en-US"/>
              <a:t>マスター テキストの書式設定</a:t>
            </a:r>
          </a:p>
        </p:txBody>
      </p:sp>
      <p:sp>
        <p:nvSpPr>
          <p:cNvPr id="4" name="內容版面配置區 3"/>
          <p:cNvSpPr>
            <a:spLocks noGrp="1"/>
          </p:cNvSpPr>
          <p:nvPr>
            <p:ph sz="half" idx="2"/>
          </p:nvPr>
        </p:nvSpPr>
        <p:spPr>
          <a:xfrm>
            <a:off x="1513999" y="13575852"/>
            <a:ext cx="13378914" cy="24664452"/>
          </a:xfrm>
          <a:prstGeom prst="rect">
            <a:avLst/>
          </a:prstGeo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5" name="文字版面配置區 4"/>
          <p:cNvSpPr>
            <a:spLocks noGrp="1"/>
          </p:cNvSpPr>
          <p:nvPr>
            <p:ph type="body" sz="quarter" idx="3"/>
          </p:nvPr>
        </p:nvSpPr>
        <p:spPr>
          <a:xfrm>
            <a:off x="15381808" y="9582375"/>
            <a:ext cx="13384170" cy="3993477"/>
          </a:xfrm>
          <a:prstGeom prst="rect">
            <a:avLst/>
          </a:prstGeom>
        </p:spPr>
        <p:txBody>
          <a:bodyPr anchor="b"/>
          <a:lstStyle>
            <a:lvl1pPr marL="0" indent="0">
              <a:buNone/>
              <a:defRPr sz="11000" b="1"/>
            </a:lvl1pPr>
            <a:lvl2pPr marL="2088515" indent="0">
              <a:buNone/>
              <a:defRPr sz="9100" b="1"/>
            </a:lvl2pPr>
            <a:lvl3pPr marL="4176395" indent="0">
              <a:buNone/>
              <a:defRPr sz="8200" b="1"/>
            </a:lvl3pPr>
            <a:lvl4pPr marL="6264910" indent="0">
              <a:buNone/>
              <a:defRPr sz="7300" b="1"/>
            </a:lvl4pPr>
            <a:lvl5pPr marL="8352790" indent="0">
              <a:buNone/>
              <a:defRPr sz="7300" b="1"/>
            </a:lvl5pPr>
            <a:lvl6pPr marL="10441305" indent="0">
              <a:buNone/>
              <a:defRPr sz="7300" b="1"/>
            </a:lvl6pPr>
            <a:lvl7pPr marL="12529185" indent="0">
              <a:buNone/>
              <a:defRPr sz="7300" b="1"/>
            </a:lvl7pPr>
            <a:lvl8pPr marL="14617700" indent="0">
              <a:buNone/>
              <a:defRPr sz="7300" b="1"/>
            </a:lvl8pPr>
            <a:lvl9pPr marL="16705580" indent="0">
              <a:buNone/>
              <a:defRPr sz="7300" b="1"/>
            </a:lvl9pPr>
          </a:lstStyle>
          <a:p>
            <a:pPr lvl="0"/>
            <a:r>
              <a:rPr lang="ja-JP" altLang="en-US"/>
              <a:t>マスター テキストの書式設定</a:t>
            </a:r>
          </a:p>
        </p:txBody>
      </p:sp>
      <p:sp>
        <p:nvSpPr>
          <p:cNvPr id="6" name="內容版面配置區 5"/>
          <p:cNvSpPr>
            <a:spLocks noGrp="1"/>
          </p:cNvSpPr>
          <p:nvPr>
            <p:ph sz="quarter" idx="4"/>
          </p:nvPr>
        </p:nvSpPr>
        <p:spPr>
          <a:xfrm>
            <a:off x="15381808" y="13575852"/>
            <a:ext cx="13384170" cy="24664452"/>
          </a:xfrm>
          <a:prstGeom prst="rect">
            <a:avLst/>
          </a:prstGeo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7" name="日期占位符 6"/>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513999" y="1714326"/>
            <a:ext cx="27251978" cy="7134754"/>
          </a:xfrm>
          <a:prstGeom prst="rect">
            <a:avLst/>
          </a:prstGeom>
        </p:spPr>
        <p:txBody>
          <a:bodyPr/>
          <a:lstStyle/>
          <a:p>
            <a:r>
              <a:rPr lang="ja-JP" altLang="en-US"/>
              <a:t>マスター タイトルの書式設定</a:t>
            </a:r>
            <a:endParaRPr lang="zh-TW" altLang="en-US"/>
          </a:p>
        </p:txBody>
      </p:sp>
      <p:sp>
        <p:nvSpPr>
          <p:cNvPr id="3" name="日期占位符 2"/>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514000" y="1704413"/>
            <a:ext cx="9961903" cy="7253667"/>
          </a:xfrm>
          <a:prstGeom prst="rect">
            <a:avLst/>
          </a:prstGeom>
        </p:spPr>
        <p:txBody>
          <a:bodyPr anchor="b"/>
          <a:lstStyle>
            <a:lvl1pPr algn="l">
              <a:defRPr sz="9100" b="1"/>
            </a:lvl1pPr>
          </a:lstStyle>
          <a:p>
            <a:r>
              <a:rPr lang="ja-JP" altLang="en-US"/>
              <a:t>マスター タイトルの書式設定</a:t>
            </a:r>
            <a:endParaRPr lang="zh-TW" altLang="en-US"/>
          </a:p>
        </p:txBody>
      </p:sp>
      <p:sp>
        <p:nvSpPr>
          <p:cNvPr id="3" name="內容版面配置區 2"/>
          <p:cNvSpPr>
            <a:spLocks noGrp="1"/>
          </p:cNvSpPr>
          <p:nvPr>
            <p:ph idx="1"/>
          </p:nvPr>
        </p:nvSpPr>
        <p:spPr>
          <a:xfrm>
            <a:off x="11838629" y="1704417"/>
            <a:ext cx="16927347" cy="36535890"/>
          </a:xfrm>
          <a:prstGeom prst="rect">
            <a:avLst/>
          </a:prstGeo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zh-TW" altLang="en-US"/>
          </a:p>
        </p:txBody>
      </p:sp>
      <p:sp>
        <p:nvSpPr>
          <p:cNvPr id="4" name="文字版面配置區 3"/>
          <p:cNvSpPr>
            <a:spLocks noGrp="1"/>
          </p:cNvSpPr>
          <p:nvPr>
            <p:ph type="body" sz="half" idx="2"/>
          </p:nvPr>
        </p:nvSpPr>
        <p:spPr>
          <a:xfrm>
            <a:off x="1514000" y="8958084"/>
            <a:ext cx="9961903" cy="29282223"/>
          </a:xfrm>
          <a:prstGeom prst="rect">
            <a:avLst/>
          </a:prstGeom>
        </p:spPr>
        <p:txBody>
          <a:bodyPr/>
          <a:lstStyle>
            <a:lvl1pPr marL="0" indent="0">
              <a:buNone/>
              <a:defRPr sz="6400"/>
            </a:lvl1pPr>
            <a:lvl2pPr marL="2088515" indent="0">
              <a:buNone/>
              <a:defRPr sz="5500"/>
            </a:lvl2pPr>
            <a:lvl3pPr marL="4176395" indent="0">
              <a:buNone/>
              <a:defRPr sz="4600"/>
            </a:lvl3pPr>
            <a:lvl4pPr marL="6264910" indent="0">
              <a:buNone/>
              <a:defRPr sz="4100"/>
            </a:lvl4pPr>
            <a:lvl5pPr marL="8352790" indent="0">
              <a:buNone/>
              <a:defRPr sz="4100"/>
            </a:lvl5pPr>
            <a:lvl6pPr marL="10441305" indent="0">
              <a:buNone/>
              <a:defRPr sz="4100"/>
            </a:lvl6pPr>
            <a:lvl7pPr marL="12529185" indent="0">
              <a:buNone/>
              <a:defRPr sz="4100"/>
            </a:lvl7pPr>
            <a:lvl8pPr marL="14617700" indent="0">
              <a:buNone/>
              <a:defRPr sz="4100"/>
            </a:lvl8pPr>
            <a:lvl9pPr marL="16705580" indent="0">
              <a:buNone/>
              <a:defRPr sz="4100"/>
            </a:lvl9pPr>
          </a:lstStyle>
          <a:p>
            <a:pPr lvl="0"/>
            <a:r>
              <a:rPr lang="ja-JP" altLang="en-US"/>
              <a:t>マスター テキストの書式設定</a:t>
            </a:r>
          </a:p>
        </p:txBody>
      </p:sp>
      <p:sp>
        <p:nvSpPr>
          <p:cNvPr id="5" name="日期占位符 4"/>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935087" y="29965968"/>
            <a:ext cx="18167985" cy="3537652"/>
          </a:xfrm>
          <a:prstGeom prst="rect">
            <a:avLst/>
          </a:prstGeom>
        </p:spPr>
        <p:txBody>
          <a:bodyPr anchor="b"/>
          <a:lstStyle>
            <a:lvl1pPr algn="l">
              <a:defRPr sz="9100" b="1"/>
            </a:lvl1pPr>
          </a:lstStyle>
          <a:p>
            <a:r>
              <a:rPr lang="ja-JP" altLang="en-US"/>
              <a:t>マスター タイトルの書式設定</a:t>
            </a:r>
            <a:endParaRPr lang="zh-TW" altLang="en-US"/>
          </a:p>
        </p:txBody>
      </p:sp>
      <p:sp>
        <p:nvSpPr>
          <p:cNvPr id="3" name="圖片版面配置區 2"/>
          <p:cNvSpPr>
            <a:spLocks noGrp="1"/>
          </p:cNvSpPr>
          <p:nvPr>
            <p:ph type="pic" idx="1" hasCustomPrompt="1"/>
          </p:nvPr>
        </p:nvSpPr>
        <p:spPr>
          <a:xfrm>
            <a:off x="5935087" y="3825021"/>
            <a:ext cx="18167985" cy="25685115"/>
          </a:xfrm>
          <a:prstGeom prst="rect">
            <a:avLst/>
          </a:prstGeom>
        </p:spPr>
        <p:txBody>
          <a:bodyPr/>
          <a:lstStyle>
            <a:lvl1pPr marL="0" indent="0">
              <a:buNone/>
              <a:defRPr sz="14600"/>
            </a:lvl1pPr>
            <a:lvl2pPr marL="2088515" indent="0">
              <a:buNone/>
              <a:defRPr sz="12800"/>
            </a:lvl2pPr>
            <a:lvl3pPr marL="4176395" indent="0">
              <a:buNone/>
              <a:defRPr sz="11000"/>
            </a:lvl3pPr>
            <a:lvl4pPr marL="6264910" indent="0">
              <a:buNone/>
              <a:defRPr sz="9100"/>
            </a:lvl4pPr>
            <a:lvl5pPr marL="8352790" indent="0">
              <a:buNone/>
              <a:defRPr sz="9100"/>
            </a:lvl5pPr>
            <a:lvl6pPr marL="10441305" indent="0">
              <a:buNone/>
              <a:defRPr sz="9100"/>
            </a:lvl6pPr>
            <a:lvl7pPr marL="12529185" indent="0">
              <a:buNone/>
              <a:defRPr sz="9100"/>
            </a:lvl7pPr>
            <a:lvl8pPr marL="14617700" indent="0">
              <a:buNone/>
              <a:defRPr sz="9100"/>
            </a:lvl8pPr>
            <a:lvl9pPr marL="16705580" indent="0">
              <a:buNone/>
              <a:defRPr sz="9100"/>
            </a:lvl9pPr>
          </a:lstStyle>
          <a:p>
            <a:pPr marL="0" marR="0" lvl="0" indent="0" algn="l" defTabSz="4175125" rtl="0" eaLnBrk="0" fontAlgn="base" latinLnBrk="0" hangingPunct="0">
              <a:lnSpc>
                <a:spcPct val="100000"/>
              </a:lnSpc>
              <a:spcBef>
                <a:spcPct val="20000"/>
              </a:spcBef>
              <a:spcAft>
                <a:spcPct val="0"/>
              </a:spcAft>
              <a:buClrTx/>
              <a:buSzTx/>
              <a:buFont typeface="Arial" panose="020B0604020202020204" pitchFamily="34" charset="0"/>
              <a:buNone/>
              <a:defRPr/>
            </a:pPr>
            <a:r>
              <a:rPr kumimoji="1" lang="ja-JP" altLang="en-US" sz="14600" b="0" i="0" u="none" strike="noStrike" kern="1200" cap="none" spc="0" normalizeH="0" baseline="0" noProof="0">
                <a:ln>
                  <a:noFill/>
                </a:ln>
                <a:solidFill>
                  <a:schemeClr val="tx1"/>
                </a:solidFill>
                <a:effectLst/>
                <a:uLnTx/>
                <a:uFillTx/>
                <a:latin typeface="+mn-lt"/>
                <a:ea typeface="+mn-ea"/>
                <a:cs typeface="+mn-cs"/>
              </a:rPr>
              <a:t>アイコンをクリックして図を追加</a:t>
            </a:r>
            <a:endParaRPr kumimoji="1" lang="zh-TW" altLang="en-US" sz="14600" b="0" i="0" u="none" strike="noStrike" kern="1200" cap="none" spc="0" normalizeH="0" baseline="0" noProof="0">
              <a:ln>
                <a:noFill/>
              </a:ln>
              <a:solidFill>
                <a:schemeClr val="tx1"/>
              </a:solidFill>
              <a:effectLst/>
              <a:uLnTx/>
              <a:uFillTx/>
              <a:latin typeface="+mn-lt"/>
              <a:ea typeface="+mn-ea"/>
              <a:cs typeface="+mn-cs"/>
            </a:endParaRPr>
          </a:p>
        </p:txBody>
      </p:sp>
      <p:sp>
        <p:nvSpPr>
          <p:cNvPr id="4" name="文字版面配置區 3"/>
          <p:cNvSpPr>
            <a:spLocks noGrp="1"/>
          </p:cNvSpPr>
          <p:nvPr>
            <p:ph type="body" sz="half" idx="2"/>
          </p:nvPr>
        </p:nvSpPr>
        <p:spPr>
          <a:xfrm>
            <a:off x="5935087" y="33503620"/>
            <a:ext cx="18167985" cy="5024053"/>
          </a:xfrm>
          <a:prstGeom prst="rect">
            <a:avLst/>
          </a:prstGeom>
        </p:spPr>
        <p:txBody>
          <a:bodyPr/>
          <a:lstStyle>
            <a:lvl1pPr marL="0" indent="0">
              <a:buNone/>
              <a:defRPr sz="6400"/>
            </a:lvl1pPr>
            <a:lvl2pPr marL="2088515" indent="0">
              <a:buNone/>
              <a:defRPr sz="5500"/>
            </a:lvl2pPr>
            <a:lvl3pPr marL="4176395" indent="0">
              <a:buNone/>
              <a:defRPr sz="4600"/>
            </a:lvl3pPr>
            <a:lvl4pPr marL="6264910" indent="0">
              <a:buNone/>
              <a:defRPr sz="4100"/>
            </a:lvl4pPr>
            <a:lvl5pPr marL="8352790" indent="0">
              <a:buNone/>
              <a:defRPr sz="4100"/>
            </a:lvl5pPr>
            <a:lvl6pPr marL="10441305" indent="0">
              <a:buNone/>
              <a:defRPr sz="4100"/>
            </a:lvl6pPr>
            <a:lvl7pPr marL="12529185" indent="0">
              <a:buNone/>
              <a:defRPr sz="4100"/>
            </a:lvl7pPr>
            <a:lvl8pPr marL="14617700" indent="0">
              <a:buNone/>
              <a:defRPr sz="4100"/>
            </a:lvl8pPr>
            <a:lvl9pPr marL="16705580" indent="0">
              <a:buNone/>
              <a:defRPr sz="4100"/>
            </a:lvl9pPr>
          </a:lstStyle>
          <a:p>
            <a:pPr lvl="0"/>
            <a:r>
              <a:rPr lang="ja-JP" altLang="en-US"/>
              <a:t>マスター テキストの書式設定</a:t>
            </a:r>
          </a:p>
        </p:txBody>
      </p:sp>
      <p:sp>
        <p:nvSpPr>
          <p:cNvPr id="5" name="日期占位符 4"/>
          <p:cNvSpPr>
            <a:spLocks noGrp="1"/>
          </p:cNvSpPr>
          <p:nvPr>
            <p:ph type="dt" sz="half" idx="10"/>
          </p:nvPr>
        </p:nvSpPr>
        <p:spPr/>
        <p:txBody>
          <a:body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0">
          <a:fgClr>
            <a:srgbClr val="FDEFE3"/>
          </a:fgClr>
          <a:bgClr>
            <a:schemeClr val="bg1"/>
          </a:bgClr>
        </a:pattFill>
        <a:effectLst/>
      </p:bgPr>
    </p:bg>
    <p:spTree>
      <p:nvGrpSpPr>
        <p:cNvPr id="1" name=""/>
        <p:cNvGrpSpPr/>
        <p:nvPr/>
      </p:nvGrpSpPr>
      <p:grpSpPr>
        <a:xfrm>
          <a:off x="0" y="0"/>
          <a:ext cx="0" cy="0"/>
          <a:chOff x="0" y="0"/>
          <a:chExt cx="0" cy="0"/>
        </a:xfrm>
      </p:grpSpPr>
      <p:sp>
        <p:nvSpPr>
          <p:cNvPr id="4" name="日期版面配置區 3"/>
          <p:cNvSpPr>
            <a:spLocks noGrp="1"/>
          </p:cNvSpPr>
          <p:nvPr>
            <p:ph type="dt" sz="half" idx="2"/>
          </p:nvPr>
        </p:nvSpPr>
        <p:spPr>
          <a:xfrm>
            <a:off x="1514475" y="39676388"/>
            <a:ext cx="7064375" cy="2279650"/>
          </a:xfrm>
          <a:prstGeom prst="rect">
            <a:avLst/>
          </a:prstGeom>
        </p:spPr>
        <p:txBody>
          <a:bodyPr vert="horz" lIns="417643" tIns="208822" rIns="417643" bIns="208822" rtlCol="0" anchor="ctr"/>
          <a:lstStyle>
            <a:lvl1pPr algn="l" defTabSz="4176395" eaLnBrk="1" fontAlgn="auto" hangingPunct="1">
              <a:spcBef>
                <a:spcPts val="0"/>
              </a:spcBef>
              <a:spcAft>
                <a:spcPts val="0"/>
              </a:spcAft>
              <a:defRPr kumimoji="0" sz="5500">
                <a:solidFill>
                  <a:schemeClr val="tx1">
                    <a:tint val="75000"/>
                  </a:schemeClr>
                </a:solidFill>
                <a:latin typeface="+mn-lt"/>
                <a:ea typeface="+mn-ea"/>
              </a:defRPr>
            </a:lvl1pPr>
          </a:lstStyle>
          <a:p>
            <a:pPr marL="0" marR="0" lvl="0" indent="0" algn="l" defTabSz="4176395" rtl="0" eaLnBrk="1" fontAlgn="auto" latinLnBrk="0" hangingPunct="1">
              <a:lnSpc>
                <a:spcPct val="100000"/>
              </a:lnSpc>
              <a:spcBef>
                <a:spcPts val="0"/>
              </a:spcBef>
              <a:spcAft>
                <a:spcPts val="0"/>
              </a:spcAft>
              <a:buClrTx/>
              <a:buSzTx/>
              <a:buFontTx/>
              <a:buNone/>
              <a:defRPr/>
            </a:pPr>
            <a:fld id="{FDD2CE98-84E9-4A98-A1E0-B42740BF764F}" type="datetime1">
              <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rPr>
              <a:t>2024/11/9</a:t>
            </a:fld>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頁尾版面配置區 4"/>
          <p:cNvSpPr>
            <a:spLocks noGrp="1"/>
          </p:cNvSpPr>
          <p:nvPr>
            <p:ph type="ftr" sz="quarter" idx="3"/>
          </p:nvPr>
        </p:nvSpPr>
        <p:spPr>
          <a:xfrm>
            <a:off x="10345738" y="39676388"/>
            <a:ext cx="9588500" cy="2279650"/>
          </a:xfrm>
          <a:prstGeom prst="rect">
            <a:avLst/>
          </a:prstGeom>
        </p:spPr>
        <p:txBody>
          <a:bodyPr vert="horz" lIns="417643" tIns="208822" rIns="417643" bIns="208822" rtlCol="0" anchor="ctr"/>
          <a:lstStyle>
            <a:lvl1pPr algn="ctr" defTabSz="4176395" eaLnBrk="1" fontAlgn="auto" hangingPunct="1">
              <a:spcBef>
                <a:spcPts val="0"/>
              </a:spcBef>
              <a:spcAft>
                <a:spcPts val="0"/>
              </a:spcAft>
              <a:defRPr kumimoji="0" sz="5500">
                <a:solidFill>
                  <a:schemeClr val="tx1">
                    <a:tint val="75000"/>
                  </a:schemeClr>
                </a:solidFill>
                <a:latin typeface="+mn-lt"/>
                <a:ea typeface="+mn-ea"/>
              </a:defRPr>
            </a:lvl1pP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5500" b="0" i="0" u="none" strike="noStrike" kern="1200" cap="none" spc="0" normalizeH="0" baseline="0" noProof="0">
                <a:ln>
                  <a:noFill/>
                </a:ln>
                <a:solidFill>
                  <a:schemeClr val="tx1">
                    <a:tint val="75000"/>
                  </a:schemeClr>
                </a:solidFill>
                <a:effectLst/>
                <a:uLnTx/>
                <a:uFillTx/>
                <a:latin typeface="+mn-lt"/>
                <a:ea typeface="+mn-ea"/>
                <a:cs typeface="+mn-cs"/>
              </a:rPr>
              <a:t>Contact: cedc-staff@ire-asia.com</a:t>
            </a:r>
            <a:endParaRPr kumimoji="0" lang="zh-TW" altLang="en-US" sz="55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投影片編號版面配置區 5"/>
          <p:cNvSpPr>
            <a:spLocks noGrp="1"/>
          </p:cNvSpPr>
          <p:nvPr>
            <p:ph type="sldNum" sz="quarter" idx="4"/>
          </p:nvPr>
        </p:nvSpPr>
        <p:spPr>
          <a:xfrm>
            <a:off x="21701125" y="39676388"/>
            <a:ext cx="7064375" cy="2279650"/>
          </a:xfrm>
          <a:prstGeom prst="rect">
            <a:avLst/>
          </a:prstGeom>
        </p:spPr>
        <p:txBody>
          <a:bodyPr vert="horz" wrap="square" lIns="417643" tIns="208822" rIns="417643" bIns="208822" numCol="1" anchor="ctr" anchorCtr="0" compatLnSpc="1"/>
          <a:lstStyle>
            <a:lvl1pPr algn="r" eaLnBrk="1" hangingPunct="1">
              <a:defRPr kumimoji="0" sz="5500" smtClean="0">
                <a:solidFill>
                  <a:srgbClr val="898989"/>
                </a:solidFill>
                <a:ea typeface="PMingLiU" pitchFamily="18" charset="-120"/>
              </a:defRPr>
            </a:lvl1pPr>
          </a:lstStyle>
          <a:p>
            <a:pPr marL="0" marR="0" lvl="0" indent="0" algn="r" defTabSz="4175125" rtl="0" eaLnBrk="1" fontAlgn="base" latinLnBrk="0" hangingPunct="1">
              <a:lnSpc>
                <a:spcPct val="100000"/>
              </a:lnSpc>
              <a:spcBef>
                <a:spcPct val="0"/>
              </a:spcBef>
              <a:spcAft>
                <a:spcPct val="0"/>
              </a:spcAft>
              <a:buClrTx/>
              <a:buSzTx/>
              <a:buFontTx/>
              <a:buNone/>
              <a:defRPr/>
            </a:pPr>
            <a:fld id="{BAF7A23A-7718-4683-B3C3-C11B78CCB518}" type="slidenum">
              <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rPr>
              <a:t>‹#›</a:t>
            </a:fld>
            <a:endParaRPr kumimoji="0" lang="zh-TW" altLang="en-US" sz="5500" b="0" i="0" u="none" strike="noStrike" kern="1200" cap="none" spc="0" normalizeH="0" baseline="0" noProof="0">
              <a:ln>
                <a:noFill/>
              </a:ln>
              <a:solidFill>
                <a:srgbClr val="898989"/>
              </a:solidFill>
              <a:effectLst/>
              <a:uLnTx/>
              <a:uFillTx/>
              <a:latin typeface="Calibri" panose="020F0502020204030204" pitchFamily="34" charset="0"/>
              <a:ea typeface="PMingLiU" pitchFamily="18" charset="-12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175125" rtl="0" eaLnBrk="0" fontAlgn="base" hangingPunct="0">
        <a:spcBef>
          <a:spcPct val="0"/>
        </a:spcBef>
        <a:spcAft>
          <a:spcPct val="0"/>
        </a:spcAft>
        <a:defRPr kumimoji="1" sz="20100" kern="1200">
          <a:solidFill>
            <a:schemeClr val="tx1"/>
          </a:solidFill>
          <a:latin typeface="+mj-lt"/>
          <a:ea typeface="+mj-ea"/>
          <a:cs typeface="+mj-cs"/>
        </a:defRPr>
      </a:lvl1pPr>
      <a:lvl2pPr algn="ctr" defTabSz="4175125" rtl="0" eaLnBrk="0" fontAlgn="base" hangingPunct="0">
        <a:spcBef>
          <a:spcPct val="0"/>
        </a:spcBef>
        <a:spcAft>
          <a:spcPct val="0"/>
        </a:spcAft>
        <a:defRPr kumimoji="1" sz="20100">
          <a:solidFill>
            <a:schemeClr val="tx1"/>
          </a:solidFill>
          <a:latin typeface="Calibri" panose="020F0502020204030204" pitchFamily="34" charset="0"/>
          <a:ea typeface="PMingLiU" pitchFamily="18" charset="-120"/>
        </a:defRPr>
      </a:lvl2pPr>
      <a:lvl3pPr algn="ctr" defTabSz="4175125" rtl="0" eaLnBrk="0" fontAlgn="base" hangingPunct="0">
        <a:spcBef>
          <a:spcPct val="0"/>
        </a:spcBef>
        <a:spcAft>
          <a:spcPct val="0"/>
        </a:spcAft>
        <a:defRPr kumimoji="1" sz="20100">
          <a:solidFill>
            <a:schemeClr val="tx1"/>
          </a:solidFill>
          <a:latin typeface="Calibri" panose="020F0502020204030204" pitchFamily="34" charset="0"/>
          <a:ea typeface="PMingLiU" pitchFamily="18" charset="-120"/>
        </a:defRPr>
      </a:lvl3pPr>
      <a:lvl4pPr algn="ctr" defTabSz="4175125" rtl="0" eaLnBrk="0" fontAlgn="base" hangingPunct="0">
        <a:spcBef>
          <a:spcPct val="0"/>
        </a:spcBef>
        <a:spcAft>
          <a:spcPct val="0"/>
        </a:spcAft>
        <a:defRPr kumimoji="1" sz="20100">
          <a:solidFill>
            <a:schemeClr val="tx1"/>
          </a:solidFill>
          <a:latin typeface="Calibri" panose="020F0502020204030204" pitchFamily="34" charset="0"/>
          <a:ea typeface="PMingLiU" pitchFamily="18" charset="-120"/>
        </a:defRPr>
      </a:lvl4pPr>
      <a:lvl5pPr algn="ctr" defTabSz="4175125" rtl="0" eaLnBrk="0" fontAlgn="base" hangingPunct="0">
        <a:spcBef>
          <a:spcPct val="0"/>
        </a:spcBef>
        <a:spcAft>
          <a:spcPct val="0"/>
        </a:spcAft>
        <a:defRPr kumimoji="1" sz="20100">
          <a:solidFill>
            <a:schemeClr val="tx1"/>
          </a:solidFill>
          <a:latin typeface="Calibri" panose="020F0502020204030204" pitchFamily="34" charset="0"/>
          <a:ea typeface="PMingLiU" pitchFamily="18" charset="-120"/>
        </a:defRPr>
      </a:lvl5pPr>
      <a:lvl6pPr marL="457200" algn="ctr" defTabSz="4175125" rtl="0" fontAlgn="base">
        <a:spcBef>
          <a:spcPct val="0"/>
        </a:spcBef>
        <a:spcAft>
          <a:spcPct val="0"/>
        </a:spcAft>
        <a:defRPr kumimoji="1" sz="20100">
          <a:solidFill>
            <a:schemeClr val="tx1"/>
          </a:solidFill>
          <a:latin typeface="Calibri" panose="020F0502020204030204" pitchFamily="34" charset="0"/>
          <a:ea typeface="PMingLiU" pitchFamily="18" charset="-120"/>
        </a:defRPr>
      </a:lvl6pPr>
      <a:lvl7pPr marL="914400" algn="ctr" defTabSz="4175125" rtl="0" fontAlgn="base">
        <a:spcBef>
          <a:spcPct val="0"/>
        </a:spcBef>
        <a:spcAft>
          <a:spcPct val="0"/>
        </a:spcAft>
        <a:defRPr kumimoji="1" sz="20100">
          <a:solidFill>
            <a:schemeClr val="tx1"/>
          </a:solidFill>
          <a:latin typeface="Calibri" panose="020F0502020204030204" pitchFamily="34" charset="0"/>
          <a:ea typeface="PMingLiU" pitchFamily="18" charset="-120"/>
        </a:defRPr>
      </a:lvl7pPr>
      <a:lvl8pPr marL="1371600" algn="ctr" defTabSz="4175125" rtl="0" fontAlgn="base">
        <a:spcBef>
          <a:spcPct val="0"/>
        </a:spcBef>
        <a:spcAft>
          <a:spcPct val="0"/>
        </a:spcAft>
        <a:defRPr kumimoji="1" sz="20100">
          <a:solidFill>
            <a:schemeClr val="tx1"/>
          </a:solidFill>
          <a:latin typeface="Calibri" panose="020F0502020204030204" pitchFamily="34" charset="0"/>
          <a:ea typeface="PMingLiU" pitchFamily="18" charset="-120"/>
        </a:defRPr>
      </a:lvl8pPr>
      <a:lvl9pPr marL="1828800" algn="ctr" defTabSz="4175125" rtl="0" fontAlgn="base">
        <a:spcBef>
          <a:spcPct val="0"/>
        </a:spcBef>
        <a:spcAft>
          <a:spcPct val="0"/>
        </a:spcAft>
        <a:defRPr kumimoji="1" sz="20100">
          <a:solidFill>
            <a:schemeClr val="tx1"/>
          </a:solidFill>
          <a:latin typeface="Calibri" panose="020F0502020204030204" pitchFamily="34" charset="0"/>
          <a:ea typeface="PMingLiU" pitchFamily="18" charset="-120"/>
        </a:defRPr>
      </a:lvl9pPr>
    </p:titleStyle>
    <p:bodyStyle>
      <a:lvl1pPr marL="1565275" indent="-1565275" algn="l" defTabSz="4175125" rtl="0" eaLnBrk="0" fontAlgn="base" hangingPunct="0">
        <a:spcBef>
          <a:spcPct val="20000"/>
        </a:spcBef>
        <a:spcAft>
          <a:spcPct val="0"/>
        </a:spcAft>
        <a:buFont typeface="Arial" panose="020B0604020202020204" pitchFamily="34" charset="0"/>
        <a:buChar char="•"/>
        <a:defRPr kumimoji="1" sz="14600" kern="1200">
          <a:solidFill>
            <a:schemeClr val="tx1"/>
          </a:solidFill>
          <a:latin typeface="+mn-lt"/>
          <a:ea typeface="+mn-ea"/>
          <a:cs typeface="+mn-cs"/>
        </a:defRPr>
      </a:lvl1pPr>
      <a:lvl2pPr marL="3392805" indent="-1304925" algn="l" defTabSz="4175125" rtl="0" eaLnBrk="0" fontAlgn="base" hangingPunct="0">
        <a:spcBef>
          <a:spcPct val="20000"/>
        </a:spcBef>
        <a:spcAft>
          <a:spcPct val="0"/>
        </a:spcAft>
        <a:buFont typeface="Arial" panose="020B0604020202020204" pitchFamily="34" charset="0"/>
        <a:buChar char="–"/>
        <a:defRPr kumimoji="1" sz="12800" kern="1200">
          <a:solidFill>
            <a:schemeClr val="tx1"/>
          </a:solidFill>
          <a:latin typeface="+mn-lt"/>
          <a:ea typeface="+mn-ea"/>
          <a:cs typeface="+mn-cs"/>
        </a:defRPr>
      </a:lvl2pPr>
      <a:lvl3pPr marL="5219700" indent="-1043305" algn="l" defTabSz="4175125" rtl="0" eaLnBrk="0" fontAlgn="base" hangingPunct="0">
        <a:spcBef>
          <a:spcPct val="20000"/>
        </a:spcBef>
        <a:spcAft>
          <a:spcPct val="0"/>
        </a:spcAft>
        <a:buFont typeface="Arial" panose="020B0604020202020204" pitchFamily="34" charset="0"/>
        <a:buChar char="•"/>
        <a:defRPr kumimoji="1" sz="11000" kern="1200">
          <a:solidFill>
            <a:schemeClr val="tx1"/>
          </a:solidFill>
          <a:latin typeface="+mn-lt"/>
          <a:ea typeface="+mn-ea"/>
          <a:cs typeface="+mn-cs"/>
        </a:defRPr>
      </a:lvl3pPr>
      <a:lvl4pPr marL="7307580" indent="-1043305" algn="l" defTabSz="4175125" rtl="0" eaLnBrk="0" fontAlgn="base" hangingPunct="0">
        <a:spcBef>
          <a:spcPct val="20000"/>
        </a:spcBef>
        <a:spcAft>
          <a:spcPct val="0"/>
        </a:spcAft>
        <a:buFont typeface="Arial" panose="020B0604020202020204" pitchFamily="34" charset="0"/>
        <a:buChar char="–"/>
        <a:defRPr kumimoji="1" sz="9100" kern="1200">
          <a:solidFill>
            <a:schemeClr val="tx1"/>
          </a:solidFill>
          <a:latin typeface="+mn-lt"/>
          <a:ea typeface="+mn-ea"/>
          <a:cs typeface="+mn-cs"/>
        </a:defRPr>
      </a:lvl4pPr>
      <a:lvl5pPr marL="9396730" indent="-1043305" algn="l" defTabSz="4175125" rtl="0" eaLnBrk="0" fontAlgn="base" hangingPunct="0">
        <a:spcBef>
          <a:spcPct val="20000"/>
        </a:spcBef>
        <a:spcAft>
          <a:spcPct val="0"/>
        </a:spcAft>
        <a:buFont typeface="Arial" panose="020B0604020202020204" pitchFamily="34" charset="0"/>
        <a:buChar char="»"/>
        <a:defRPr kumimoji="1" sz="9100" kern="1200">
          <a:solidFill>
            <a:schemeClr val="tx1"/>
          </a:solidFill>
          <a:latin typeface="+mn-lt"/>
          <a:ea typeface="+mn-ea"/>
          <a:cs typeface="+mn-cs"/>
        </a:defRPr>
      </a:lvl5pPr>
      <a:lvl6pPr marL="11485245" indent="-1043940" algn="l" defTabSz="4176395"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6pPr>
      <a:lvl7pPr marL="13573125" indent="-1043940" algn="l" defTabSz="4176395"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7pPr>
      <a:lvl8pPr marL="15661640" indent="-1043940" algn="l" defTabSz="4176395"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8pPr>
      <a:lvl9pPr marL="17749520" indent="-1043940" algn="l" defTabSz="4176395"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9pPr>
    </p:bodyStyle>
    <p:otherStyle>
      <a:defPPr>
        <a:defRPr lang="zh-TW"/>
      </a:defPPr>
      <a:lvl1pPr marL="0" algn="l" defTabSz="4176395" rtl="0" eaLnBrk="1" latinLnBrk="0" hangingPunct="1">
        <a:defRPr kumimoji="1" sz="8200" kern="1200">
          <a:solidFill>
            <a:schemeClr val="tx1"/>
          </a:solidFill>
          <a:latin typeface="+mn-lt"/>
          <a:ea typeface="+mn-ea"/>
          <a:cs typeface="+mn-cs"/>
        </a:defRPr>
      </a:lvl1pPr>
      <a:lvl2pPr marL="2088515" algn="l" defTabSz="4176395" rtl="0" eaLnBrk="1" latinLnBrk="0" hangingPunct="1">
        <a:defRPr kumimoji="1" sz="8200" kern="1200">
          <a:solidFill>
            <a:schemeClr val="tx1"/>
          </a:solidFill>
          <a:latin typeface="+mn-lt"/>
          <a:ea typeface="+mn-ea"/>
          <a:cs typeface="+mn-cs"/>
        </a:defRPr>
      </a:lvl2pPr>
      <a:lvl3pPr marL="4176395" algn="l" defTabSz="4176395" rtl="0" eaLnBrk="1" latinLnBrk="0" hangingPunct="1">
        <a:defRPr kumimoji="1" sz="8200" kern="1200">
          <a:solidFill>
            <a:schemeClr val="tx1"/>
          </a:solidFill>
          <a:latin typeface="+mn-lt"/>
          <a:ea typeface="+mn-ea"/>
          <a:cs typeface="+mn-cs"/>
        </a:defRPr>
      </a:lvl3pPr>
      <a:lvl4pPr marL="6264910" algn="l" defTabSz="4176395" rtl="0" eaLnBrk="1" latinLnBrk="0" hangingPunct="1">
        <a:defRPr kumimoji="1" sz="8200" kern="1200">
          <a:solidFill>
            <a:schemeClr val="tx1"/>
          </a:solidFill>
          <a:latin typeface="+mn-lt"/>
          <a:ea typeface="+mn-ea"/>
          <a:cs typeface="+mn-cs"/>
        </a:defRPr>
      </a:lvl4pPr>
      <a:lvl5pPr marL="8352790" algn="l" defTabSz="4176395" rtl="0" eaLnBrk="1" latinLnBrk="0" hangingPunct="1">
        <a:defRPr kumimoji="1" sz="8200" kern="1200">
          <a:solidFill>
            <a:schemeClr val="tx1"/>
          </a:solidFill>
          <a:latin typeface="+mn-lt"/>
          <a:ea typeface="+mn-ea"/>
          <a:cs typeface="+mn-cs"/>
        </a:defRPr>
      </a:lvl5pPr>
      <a:lvl6pPr marL="10441305" algn="l" defTabSz="4176395" rtl="0" eaLnBrk="1" latinLnBrk="0" hangingPunct="1">
        <a:defRPr kumimoji="1" sz="8200" kern="1200">
          <a:solidFill>
            <a:schemeClr val="tx1"/>
          </a:solidFill>
          <a:latin typeface="+mn-lt"/>
          <a:ea typeface="+mn-ea"/>
          <a:cs typeface="+mn-cs"/>
        </a:defRPr>
      </a:lvl6pPr>
      <a:lvl7pPr marL="12529185" algn="l" defTabSz="4176395" rtl="0" eaLnBrk="1" latinLnBrk="0" hangingPunct="1">
        <a:defRPr kumimoji="1" sz="8200" kern="1200">
          <a:solidFill>
            <a:schemeClr val="tx1"/>
          </a:solidFill>
          <a:latin typeface="+mn-lt"/>
          <a:ea typeface="+mn-ea"/>
          <a:cs typeface="+mn-cs"/>
        </a:defRPr>
      </a:lvl7pPr>
      <a:lvl8pPr marL="14617700" algn="l" defTabSz="4176395" rtl="0" eaLnBrk="1" latinLnBrk="0" hangingPunct="1">
        <a:defRPr kumimoji="1" sz="8200" kern="1200">
          <a:solidFill>
            <a:schemeClr val="tx1"/>
          </a:solidFill>
          <a:latin typeface="+mn-lt"/>
          <a:ea typeface="+mn-ea"/>
          <a:cs typeface="+mn-cs"/>
        </a:defRPr>
      </a:lvl8pPr>
      <a:lvl9pPr marL="16705580" algn="l" defTabSz="4176395"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609850" y="7866063"/>
            <a:ext cx="18362613" cy="2678113"/>
          </a:xfrm>
          <a:prstGeom prst="rect">
            <a:avLst/>
          </a:prstGeom>
        </p:spPr>
        <p:txBody>
          <a:bodyPr>
            <a:spAutoFit/>
          </a:bodyPr>
          <a:lstStyle/>
          <a:p>
            <a:pPr marL="0" marR="0" lvl="0" indent="0" algn="l" defTabSz="4176395" rtl="0" eaLnBrk="1" fontAlgn="auto" latinLnBrk="0" hangingPunct="0">
              <a:lnSpc>
                <a:spcPct val="100000"/>
              </a:lnSpc>
              <a:spcBef>
                <a:spcPts val="0"/>
              </a:spcBef>
              <a:spcAft>
                <a:spcPts val="0"/>
              </a:spcAft>
              <a:buClrTx/>
              <a:buSzTx/>
              <a:buFontTx/>
              <a:buNone/>
              <a:defRPr/>
            </a:pPr>
            <a:r>
              <a:rPr kumimoji="0" lang="en-GB" altLang="zh-TW" sz="4800" b="1" i="0" u="none" strike="noStrike" kern="1200" cap="all" spc="0" normalizeH="0" baseline="0" noProof="0" dirty="0">
                <a:ln>
                  <a:noFill/>
                </a:ln>
                <a:solidFill>
                  <a:schemeClr val="tx1"/>
                </a:solidFill>
                <a:effectLst/>
                <a:uLnTx/>
                <a:uFillTx/>
                <a:latin typeface="+mn-lt"/>
                <a:ea typeface="+mn-ea"/>
                <a:cs typeface="+mn-cs"/>
              </a:rPr>
              <a:t>Abstract</a:t>
            </a:r>
            <a:endParaRPr kumimoji="0" lang="zh-TW" altLang="zh-TW" sz="4800" b="1" i="0" u="none" strike="noStrike" kern="1200" cap="all" spc="0" normalizeH="0" baseline="0" noProof="0" dirty="0">
              <a:ln>
                <a:noFill/>
              </a:ln>
              <a:solidFill>
                <a:schemeClr val="tx1"/>
              </a:solidFill>
              <a:effectLst/>
              <a:uLnTx/>
              <a:uFillTx/>
              <a:latin typeface="+mn-lt"/>
              <a:ea typeface="+mn-ea"/>
              <a:cs typeface="+mn-cs"/>
            </a:endParaRPr>
          </a:p>
          <a:p>
            <a:pPr marL="0" marR="0" lvl="0" indent="0" algn="just" defTabSz="4176395" rtl="0" eaLnBrk="1" fontAlgn="auto" latinLnBrk="0" hangingPunct="1">
              <a:lnSpc>
                <a:spcPct val="100000"/>
              </a:lnSpc>
              <a:spcBef>
                <a:spcPts val="0"/>
              </a:spcBef>
              <a:spcAft>
                <a:spcPts val="0"/>
              </a:spcAft>
              <a:buClrTx/>
              <a:buSzTx/>
              <a:buFontTx/>
              <a:buNone/>
              <a:defRPr/>
            </a:pPr>
            <a:r>
              <a:rPr kumimoji="0" lang="en-GB" altLang="zh-TW" sz="2400" b="0" i="0" u="none" strike="noStrike" kern="1200" cap="none" spc="0" normalizeH="0" baseline="0" noProof="0" dirty="0">
                <a:ln>
                  <a:noFill/>
                </a:ln>
                <a:solidFill>
                  <a:schemeClr val="tx1"/>
                </a:solidFill>
                <a:effectLst/>
                <a:uLnTx/>
                <a:uFillTx/>
                <a:latin typeface="+mn-lt"/>
                <a:ea typeface="+mn-ea"/>
                <a:cs typeface="+mn-cs"/>
              </a:rPr>
              <a:t>This document presents the guideline for preparation of the manuscript for ICIDM 2012. For consistent formatting the authors can type over the contents of this document or follow the instruction. For authors’ affiliations, use the central format above for single author, and delete the rest, use double authors’ name in case of two authors and delete the rest and so on. Please note that this abstract should contain no more than 150 words. Its purpose is to give a general overview of the paper contents and to allow easy indexing in the bibliographic database. The maximum number of page for the final manuscript is 6 pages. The final manuscript is to be received in both MS Word and in PDF formats.</a:t>
            </a:r>
            <a:endParaRPr kumimoji="0" lang="zh-TW" alt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075" name="矩形 18"/>
          <p:cNvSpPr/>
          <p:nvPr/>
        </p:nvSpPr>
        <p:spPr>
          <a:xfrm>
            <a:off x="8997950" y="6642100"/>
            <a:ext cx="5586413" cy="708025"/>
          </a:xfrm>
          <a:prstGeom prst="rect">
            <a:avLst/>
          </a:prstGeom>
          <a:noFill/>
          <a:ln w="9525">
            <a:noFill/>
          </a:ln>
        </p:spPr>
        <p:txBody>
          <a:bodyPr>
            <a:spAutoFit/>
          </a:bodyPr>
          <a:lstStyle/>
          <a:p>
            <a:pPr algn="ctr" eaLnBrk="1"/>
            <a:r>
              <a:rPr lang="en-GB" altLang="zh-TW" sz="4000" b="1" dirty="0">
                <a:latin typeface="Calibri" panose="020F0502020204030204" pitchFamily="34" charset="0"/>
                <a:ea typeface="PMingLiU" pitchFamily="18" charset="-120"/>
              </a:rPr>
              <a:t>Author  </a:t>
            </a:r>
            <a:r>
              <a:rPr lang="en-GB" altLang="zh-TW" sz="4000" dirty="0">
                <a:latin typeface="Calibri" panose="020F0502020204030204" pitchFamily="34" charset="0"/>
                <a:ea typeface="PMingLiU" pitchFamily="18" charset="-120"/>
              </a:rPr>
              <a:t>Affiliation</a:t>
            </a:r>
            <a:endParaRPr lang="zh-TW" altLang="zh-TW" sz="4000" b="1" dirty="0">
              <a:latin typeface="Calibri" panose="020F0502020204030204" pitchFamily="34" charset="0"/>
              <a:ea typeface="PMingLiU" pitchFamily="18" charset="-120"/>
            </a:endParaRPr>
          </a:p>
        </p:txBody>
      </p:sp>
      <p:sp>
        <p:nvSpPr>
          <p:cNvPr id="3076" name="矩形 12"/>
          <p:cNvSpPr/>
          <p:nvPr/>
        </p:nvSpPr>
        <p:spPr>
          <a:xfrm>
            <a:off x="22515513" y="7446963"/>
            <a:ext cx="5586412" cy="708025"/>
          </a:xfrm>
          <a:prstGeom prst="rect">
            <a:avLst/>
          </a:prstGeom>
          <a:noFill/>
          <a:ln w="9525">
            <a:noFill/>
          </a:ln>
        </p:spPr>
        <p:txBody>
          <a:bodyPr>
            <a:spAutoFit/>
          </a:bodyPr>
          <a:lstStyle/>
          <a:p>
            <a:pPr algn="ctr" eaLnBrk="1"/>
            <a:r>
              <a:rPr lang="en-GB" altLang="zh-TW" sz="4000" b="1" i="1" dirty="0">
                <a:latin typeface="Calibri" panose="020F0502020204030204" pitchFamily="34" charset="0"/>
                <a:ea typeface="PMingLiU" pitchFamily="18" charset="-120"/>
              </a:rPr>
              <a:t>Team Number*</a:t>
            </a:r>
            <a:endParaRPr lang="zh-TW" altLang="zh-TW" sz="4000" b="1" i="1" dirty="0">
              <a:latin typeface="Calibri" panose="020F0502020204030204" pitchFamily="34" charset="0"/>
              <a:ea typeface="PMingLiU" pitchFamily="18" charset="-120"/>
            </a:endParaRPr>
          </a:p>
        </p:txBody>
      </p:sp>
      <p:grpSp>
        <p:nvGrpSpPr>
          <p:cNvPr id="7" name="グループ化 6"/>
          <p:cNvGrpSpPr/>
          <p:nvPr/>
        </p:nvGrpSpPr>
        <p:grpSpPr>
          <a:xfrm>
            <a:off x="-53701" y="1674070"/>
            <a:ext cx="30333675" cy="2304256"/>
            <a:chOff x="31775" y="-3090"/>
            <a:chExt cx="30279975" cy="2304256"/>
          </a:xfrm>
          <a:gradFill flip="none" rotWithShape="1">
            <a:gsLst>
              <a:gs pos="0">
                <a:srgbClr val="009600">
                  <a:shade val="30000"/>
                  <a:satMod val="115000"/>
                </a:srgbClr>
              </a:gs>
              <a:gs pos="50000">
                <a:srgbClr val="009600">
                  <a:shade val="67500"/>
                  <a:satMod val="115000"/>
                </a:srgbClr>
              </a:gs>
              <a:gs pos="100000">
                <a:srgbClr val="009600">
                  <a:shade val="100000"/>
                  <a:satMod val="115000"/>
                </a:srgbClr>
              </a:gs>
            </a:gsLst>
            <a:lin ang="10800000" scaled="1"/>
            <a:tileRect/>
          </a:gradFill>
        </p:grpSpPr>
        <p:sp>
          <p:nvSpPr>
            <p:cNvPr id="3" name="正方形/長方形 2"/>
            <p:cNvSpPr/>
            <p:nvPr/>
          </p:nvSpPr>
          <p:spPr>
            <a:xfrm>
              <a:off x="31775" y="-3090"/>
              <a:ext cx="30279975" cy="23042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176395" rtl="0" eaLnBrk="1" fontAlgn="auto" latinLnBrk="0" hangingPunct="1">
                <a:lnSpc>
                  <a:spcPct val="100000"/>
                </a:lnSpc>
                <a:spcBef>
                  <a:spcPts val="0"/>
                </a:spcBef>
                <a:spcAft>
                  <a:spcPts val="0"/>
                </a:spcAft>
                <a:buClrTx/>
                <a:buSzTx/>
                <a:buFontTx/>
                <a:buNone/>
                <a:defRPr/>
              </a:pPr>
              <a:endParaRPr kumimoji="1" lang="ja-JP" altLang="en-US" sz="8200" b="0" i="0" u="none" strike="noStrike" kern="1200" cap="none" spc="0" normalizeH="0" baseline="0" noProof="0" dirty="0">
                <a:ln>
                  <a:noFill/>
                </a:ln>
                <a:solidFill>
                  <a:schemeClr val="lt1"/>
                </a:solidFill>
                <a:effectLst/>
                <a:uLnTx/>
                <a:uFillTx/>
                <a:latin typeface="+mn-lt"/>
                <a:ea typeface="+mn-ea"/>
                <a:cs typeface="+mn-cs"/>
              </a:endParaRPr>
            </a:p>
          </p:txBody>
        </p:sp>
        <p:sp>
          <p:nvSpPr>
            <p:cNvPr id="5" name="正方形/長方形 4"/>
            <p:cNvSpPr/>
            <p:nvPr/>
          </p:nvSpPr>
          <p:spPr>
            <a:xfrm>
              <a:off x="1262398" y="116023"/>
              <a:ext cx="4781326" cy="2061210"/>
            </a:xfrm>
            <a:prstGeom prst="rect">
              <a:avLst/>
            </a:prstGeom>
            <a:grpFill/>
            <a:ln>
              <a:noFill/>
            </a:ln>
          </p:spPr>
          <p:txBody>
            <a:bodyPr wrap="none">
              <a:spAutoFit/>
            </a:bodyPr>
            <a:lstStyle/>
            <a:p>
              <a:pPr marL="0" marR="0" lvl="0" indent="0" algn="ctr" defTabSz="4176395" rtl="0" eaLnBrk="1" fontAlgn="auto" latinLnBrk="0" hangingPunct="1">
                <a:lnSpc>
                  <a:spcPct val="100000"/>
                </a:lnSpc>
                <a:spcBef>
                  <a:spcPts val="0"/>
                </a:spcBef>
                <a:spcAft>
                  <a:spcPts val="0"/>
                </a:spcAft>
                <a:buClrTx/>
                <a:buSzTx/>
                <a:buFontTx/>
                <a:buNone/>
                <a:defRPr/>
              </a:pPr>
              <a:r>
                <a:rPr kumimoji="1" lang="en-US" altLang="ja-JP" sz="12800" b="1" i="0" u="none" strike="noStrike" kern="1200" cap="none" spc="0" normalizeH="0" baseline="0" noProof="0" dirty="0">
                  <a:ln>
                    <a:noFill/>
                  </a:ln>
                  <a:solidFill>
                    <a:schemeClr val="bg1"/>
                  </a:solidFill>
                  <a:effectLst/>
                  <a:uLnTx/>
                  <a:uFillTx/>
                  <a:latin typeface="Times New Roman" panose="02020603050405020304" pitchFamily="18" charset="0"/>
                  <a:ea typeface="Arial Unicode MS" pitchFamily="50" charset="-128"/>
                  <a:cs typeface="Times New Roman" panose="02020603050405020304" pitchFamily="18" charset="0"/>
                </a:rPr>
                <a:t>CEDC</a:t>
              </a:r>
            </a:p>
          </p:txBody>
        </p:sp>
        <p:sp>
          <p:nvSpPr>
            <p:cNvPr id="6" name="正方形/長方形 5"/>
            <p:cNvSpPr/>
            <p:nvPr/>
          </p:nvSpPr>
          <p:spPr>
            <a:xfrm>
              <a:off x="6429109" y="1004923"/>
              <a:ext cx="12016385" cy="829945"/>
            </a:xfrm>
            <a:prstGeom prst="rect">
              <a:avLst/>
            </a:prstGeom>
            <a:grpFill/>
            <a:ln>
              <a:noFill/>
            </a:ln>
          </p:spPr>
          <p:txBody>
            <a:bodyPr wrap="none">
              <a:spAutoFit/>
            </a:bodyPr>
            <a:lstStyle/>
            <a:p>
              <a:pPr algn="ctr" eaLnBrk="1" hangingPunct="1">
                <a:buNone/>
              </a:pPr>
              <a:r>
                <a:rPr kumimoji="1" lang="en-US" altLang="ja-JP" sz="4800" b="1" noProof="0" dirty="0">
                  <a:ln>
                    <a:noFill/>
                  </a:ln>
                  <a:solidFill>
                    <a:schemeClr val="bg1"/>
                  </a:solidFill>
                  <a:effectLst/>
                  <a:uLnTx/>
                  <a:uFillTx/>
                  <a:latin typeface="Century" panose="02040604050505020304" pitchFamily="18" charset="0"/>
                  <a:ea typeface="+mn-ea"/>
                  <a:sym typeface="+mn-ea"/>
                </a:rPr>
                <a:t>Creative Engineering Design Competition</a:t>
              </a:r>
              <a:endParaRPr kumimoji="1" lang="en-US" altLang="ja-JP" sz="4800" b="1" i="0" u="none" strike="noStrike" kern="1200" cap="none" spc="0" normalizeH="0" baseline="0" noProof="0" dirty="0">
                <a:ln>
                  <a:noFill/>
                </a:ln>
                <a:solidFill>
                  <a:schemeClr val="bg1"/>
                </a:solidFill>
                <a:effectLst/>
                <a:uLnTx/>
                <a:uFillTx/>
                <a:latin typeface="Century" panose="02040604050505020304" pitchFamily="18" charset="0"/>
                <a:ea typeface="+mn-ea"/>
                <a:cs typeface="+mn-cs"/>
              </a:endParaRPr>
            </a:p>
          </p:txBody>
        </p:sp>
        <p:sp>
          <p:nvSpPr>
            <p:cNvPr id="9" name="正方形/長方形 8"/>
            <p:cNvSpPr/>
            <p:nvPr/>
          </p:nvSpPr>
          <p:spPr>
            <a:xfrm>
              <a:off x="21440337" y="443544"/>
              <a:ext cx="6885830" cy="1446550"/>
            </a:xfrm>
            <a:prstGeom prst="rect">
              <a:avLst/>
            </a:prstGeom>
            <a:grpFill/>
            <a:ln>
              <a:noFill/>
            </a:ln>
          </p:spPr>
          <p:txBody>
            <a:bodyPr wrap="none">
              <a:spAutoFit/>
            </a:bodyPr>
            <a:lstStyle/>
            <a:p>
              <a:pPr marL="0" marR="0" lvl="0" indent="0" algn="r" defTabSz="4176395" rtl="0" eaLnBrk="1" fontAlgn="auto" latinLnBrk="0" hangingPunct="1">
                <a:lnSpc>
                  <a:spcPct val="100000"/>
                </a:lnSpc>
                <a:spcBef>
                  <a:spcPts val="0"/>
                </a:spcBef>
                <a:spcAft>
                  <a:spcPts val="0"/>
                </a:spcAft>
                <a:buClrTx/>
                <a:buSzTx/>
                <a:buFontTx/>
                <a:buNone/>
                <a:defRPr/>
              </a:pPr>
              <a:r>
                <a:rPr kumimoji="1" lang="en-US" altLang="ja-JP" sz="4400" b="1" i="0" u="none" strike="noStrike" kern="1200" cap="none" spc="0" normalizeH="0" baseline="0" noProof="0" dirty="0">
                  <a:ln>
                    <a:noFill/>
                  </a:ln>
                  <a:solidFill>
                    <a:schemeClr val="bg1"/>
                  </a:solidFill>
                  <a:effectLst/>
                  <a:uLnTx/>
                  <a:uFillTx/>
                  <a:latin typeface="Candara" panose="020E0502030303020204" pitchFamily="34" charset="0"/>
                  <a:ea typeface="+mn-ea"/>
                  <a:cs typeface="+mn-cs"/>
                </a:rPr>
                <a:t>December 26-28, 2024</a:t>
              </a:r>
            </a:p>
            <a:p>
              <a:pPr marL="0" marR="0" lvl="0" indent="0" algn="r" defTabSz="4176395" rtl="0" eaLnBrk="1" fontAlgn="auto" latinLnBrk="0" hangingPunct="1">
                <a:lnSpc>
                  <a:spcPct val="100000"/>
                </a:lnSpc>
                <a:spcBef>
                  <a:spcPts val="0"/>
                </a:spcBef>
                <a:spcAft>
                  <a:spcPts val="0"/>
                </a:spcAft>
                <a:buClrTx/>
                <a:buSzTx/>
                <a:buFontTx/>
                <a:buNone/>
                <a:defRPr/>
              </a:pPr>
              <a:r>
                <a:rPr kumimoji="1" lang="en-US" altLang="zh-CN" sz="4400" b="1" i="0" u="none" strike="noStrike" kern="1200" cap="none" spc="0" normalizeH="0" baseline="0" noProof="0" dirty="0" err="1">
                  <a:ln>
                    <a:noFill/>
                  </a:ln>
                  <a:solidFill>
                    <a:schemeClr val="bg1"/>
                  </a:solidFill>
                  <a:effectLst/>
                  <a:uLnTx/>
                  <a:uFillTx/>
                  <a:latin typeface="Candara" panose="020E0502030303020204" pitchFamily="34" charset="0"/>
                  <a:ea typeface="+mn-ea"/>
                  <a:cs typeface="+mn-cs"/>
                </a:rPr>
                <a:t>kunsan</a:t>
              </a:r>
              <a:r>
                <a:rPr kumimoji="1" lang="en-US" altLang="zh-CN" sz="4400" b="1" i="0" u="none" strike="noStrike" kern="1200" cap="none" spc="0" normalizeH="0" baseline="0" noProof="0" dirty="0">
                  <a:ln>
                    <a:noFill/>
                  </a:ln>
                  <a:solidFill>
                    <a:schemeClr val="bg1"/>
                  </a:solidFill>
                  <a:effectLst/>
                  <a:uLnTx/>
                  <a:uFillTx/>
                  <a:latin typeface="Candara" panose="020E0502030303020204" pitchFamily="34" charset="0"/>
                  <a:ea typeface="+mn-ea"/>
                  <a:cs typeface="+mn-cs"/>
                </a:rPr>
                <a:t> National</a:t>
              </a:r>
              <a:r>
                <a:rPr kumimoji="1" lang="en-US" altLang="ja-JP" sz="4400" b="1" i="0" u="none" strike="noStrike" kern="1200" cap="none" spc="0" normalizeH="0" baseline="0" noProof="0" dirty="0">
                  <a:ln>
                    <a:noFill/>
                  </a:ln>
                  <a:solidFill>
                    <a:schemeClr val="bg1"/>
                  </a:solidFill>
                  <a:effectLst/>
                  <a:uLnTx/>
                  <a:uFillTx/>
                  <a:latin typeface="Candara" panose="020E0502030303020204" pitchFamily="34" charset="0"/>
                  <a:ea typeface="+mn-ea"/>
                  <a:cs typeface="+mn-cs"/>
                </a:rPr>
                <a:t> University</a:t>
              </a:r>
            </a:p>
          </p:txBody>
        </p:sp>
      </p:grpSp>
      <p:sp>
        <p:nvSpPr>
          <p:cNvPr id="3078" name="正方形/長方形 11"/>
          <p:cNvSpPr/>
          <p:nvPr/>
        </p:nvSpPr>
        <p:spPr>
          <a:xfrm>
            <a:off x="20732750" y="4265613"/>
            <a:ext cx="9150350" cy="2801937"/>
          </a:xfrm>
          <a:prstGeom prst="rect">
            <a:avLst/>
          </a:prstGeom>
          <a:noFill/>
          <a:ln w="9525">
            <a:noFill/>
          </a:ln>
        </p:spPr>
        <p:txBody>
          <a:bodyPr wrap="none">
            <a:spAutoFit/>
          </a:bodyPr>
          <a:lstStyle/>
          <a:p>
            <a:pPr algn="ctr" eaLnBrk="1" hangingPunct="1">
              <a:buNone/>
            </a:pPr>
            <a:r>
              <a:rPr lang="en-US" altLang="ja-JP" sz="14000" b="1" dirty="0">
                <a:solidFill>
                  <a:srgbClr val="C00000"/>
                </a:solidFill>
                <a:latin typeface="Times New Roman" panose="02020603050405020304" pitchFamily="18" charset="0"/>
                <a:ea typeface="Batang" pitchFamily="18" charset="-127"/>
              </a:rPr>
              <a:t>CEDC</a:t>
            </a:r>
          </a:p>
          <a:p>
            <a:pPr algn="ctr" eaLnBrk="1" hangingPunct="1">
              <a:buNone/>
            </a:pPr>
            <a:r>
              <a:rPr lang="en-US" altLang="ja-JP" sz="3600" b="1" dirty="0">
                <a:solidFill>
                  <a:srgbClr val="00863D"/>
                </a:solidFill>
                <a:latin typeface="Century" panose="02040604050505020304" pitchFamily="18" charset="0"/>
                <a:ea typeface="Arial Unicode MS" pitchFamily="50" charset="-128"/>
              </a:rPr>
              <a:t>Creative Engineering Design Competition</a:t>
            </a:r>
            <a:endParaRPr lang="ja-JP" altLang="en-US" sz="3600" b="1" dirty="0">
              <a:solidFill>
                <a:srgbClr val="00863D"/>
              </a:solidFill>
              <a:latin typeface="Century" panose="02040604050505020304" pitchFamily="18" charset="0"/>
              <a:ea typeface="Arial Unicode MS" pitchFamily="50" charset="-128"/>
            </a:endParaRPr>
          </a:p>
        </p:txBody>
      </p:sp>
      <p:sp>
        <p:nvSpPr>
          <p:cNvPr id="2" name="フッター プレースホルダー 1"/>
          <p:cNvSpPr txBox="1">
            <a:spLocks noGrp="1"/>
          </p:cNvSpPr>
          <p:nvPr>
            <p:ph type="ftr" sz="quarter" idx="11"/>
          </p:nvPr>
        </p:nvSpPr>
        <p:spPr>
          <a:noFill/>
        </p:spPr>
        <p:txBody>
          <a:bodyPr vert="horz" lIns="417643" tIns="208822" rIns="417643" bIns="208822" rtlCol="0" anchor="ctr"/>
          <a:lstStyle/>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3600" b="0" i="0" u="none" strike="noStrike" kern="1200" cap="none" spc="0" normalizeH="0" baseline="0" noProof="0" dirty="0">
                <a:ln>
                  <a:noFill/>
                </a:ln>
                <a:solidFill>
                  <a:schemeClr val="tx1">
                    <a:tint val="75000"/>
                  </a:schemeClr>
                </a:solidFill>
                <a:effectLst/>
                <a:uLnTx/>
                <a:uFillTx/>
                <a:latin typeface="+mn-lt"/>
                <a:ea typeface="+mn-ea"/>
                <a:cs typeface="+mn-cs"/>
              </a:rPr>
              <a:t>Contact: office@ire-asia.org</a:t>
            </a:r>
          </a:p>
          <a:p>
            <a:pPr marL="0" marR="0" lvl="0" indent="0" algn="ctr" defTabSz="4176395" rtl="0" eaLnBrk="1" fontAlgn="auto" latinLnBrk="0" hangingPunct="1">
              <a:lnSpc>
                <a:spcPct val="100000"/>
              </a:lnSpc>
              <a:spcBef>
                <a:spcPts val="0"/>
              </a:spcBef>
              <a:spcAft>
                <a:spcPts val="0"/>
              </a:spcAft>
              <a:buClrTx/>
              <a:buSzTx/>
              <a:buFontTx/>
              <a:buNone/>
              <a:defRPr/>
            </a:pPr>
            <a:r>
              <a:rPr kumimoji="0" lang="en-US" altLang="zh-TW" sz="3600" b="0" i="0" u="none" strike="noStrike" kern="1200" cap="none" spc="0" normalizeH="0" baseline="0" noProof="0" dirty="0">
                <a:ln>
                  <a:noFill/>
                </a:ln>
                <a:solidFill>
                  <a:schemeClr val="tx1">
                    <a:tint val="75000"/>
                  </a:schemeClr>
                </a:solidFill>
                <a:effectLst/>
                <a:uLnTx/>
                <a:uFillTx/>
                <a:latin typeface="+mn-lt"/>
                <a:ea typeface="+mn-ea"/>
                <a:cs typeface="+mn-cs"/>
              </a:rPr>
              <a:t>http://ire-asia.org/ire</a:t>
            </a:r>
            <a:endParaRPr kumimoji="0" lang="zh-TW" altLang="en-US" sz="36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080" name="矩形 18"/>
          <p:cNvSpPr/>
          <p:nvPr/>
        </p:nvSpPr>
        <p:spPr>
          <a:xfrm>
            <a:off x="8990013" y="5418138"/>
            <a:ext cx="5586412" cy="1016000"/>
          </a:xfrm>
          <a:prstGeom prst="rect">
            <a:avLst/>
          </a:prstGeom>
          <a:noFill/>
          <a:ln w="9525">
            <a:noFill/>
          </a:ln>
        </p:spPr>
        <p:txBody>
          <a:bodyPr>
            <a:spAutoFit/>
          </a:bodyPr>
          <a:lstStyle/>
          <a:p>
            <a:pPr algn="ctr" eaLnBrk="1"/>
            <a:r>
              <a:rPr lang="en-GB" altLang="zh-TW" sz="6000" b="1" dirty="0">
                <a:latin typeface="Century" panose="02040604050505020304" pitchFamily="18" charset="0"/>
                <a:ea typeface="PMingLiU" pitchFamily="18" charset="-120"/>
              </a:rPr>
              <a:t>Title</a:t>
            </a:r>
            <a:endParaRPr lang="zh-TW" altLang="zh-TW" sz="6000" b="1" dirty="0">
              <a:latin typeface="Century" panose="02040604050505020304" pitchFamily="18" charset="0"/>
              <a:ea typeface="PMingLiU" pitchFamily="18" charset="-120"/>
            </a:endParaRPr>
          </a:p>
        </p:txBody>
      </p:sp>
      <p:sp>
        <p:nvSpPr>
          <p:cNvPr id="3081" name="テキスト ボックス 7"/>
          <p:cNvSpPr txBox="1"/>
          <p:nvPr/>
        </p:nvSpPr>
        <p:spPr>
          <a:xfrm>
            <a:off x="22420263" y="8118475"/>
            <a:ext cx="5775325" cy="831850"/>
          </a:xfrm>
          <a:prstGeom prst="rect">
            <a:avLst/>
          </a:prstGeom>
          <a:noFill/>
          <a:ln w="9525">
            <a:noFill/>
          </a:ln>
        </p:spPr>
        <p:txBody>
          <a:bodyPr>
            <a:spAutoFit/>
          </a:bodyPr>
          <a:lstStyle/>
          <a:p>
            <a:pPr eaLnBrk="1" hangingPunct="1"/>
            <a:r>
              <a:rPr lang="en-US" altLang="ja-JP" sz="2400" dirty="0">
                <a:latin typeface="Calibri" panose="020F0502020204030204" pitchFamily="34" charset="0"/>
              </a:rPr>
              <a:t>*Please do NOT write “Team Number”. </a:t>
            </a:r>
            <a:br>
              <a:rPr lang="en-US" altLang="ja-JP" sz="2400" dirty="0">
                <a:latin typeface="Calibri" panose="020F0502020204030204" pitchFamily="34" charset="0"/>
              </a:rPr>
            </a:br>
            <a:r>
              <a:rPr lang="en-US" altLang="ja-JP" sz="2400" dirty="0">
                <a:latin typeface="Calibri" panose="020F0502020204030204" pitchFamily="34" charset="0"/>
              </a:rPr>
              <a:t>  It will write by secretariat.</a:t>
            </a:r>
            <a:endParaRPr lang="ja-JP" altLang="en-US" sz="2400" dirty="0">
              <a:latin typeface="Calibri" panose="020F050202020403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jUzYmMwYmM4YTJkZGFjZmY5M2RiYmM2MDM2NjNhYWUifQ=="/>
</p:tagLst>
</file>

<file path=ppt/theme/theme1.xml><?xml version="1.0" encoding="utf-8"?>
<a:theme xmlns:a="http://schemas.openxmlformats.org/drawingml/2006/main" name="cedc2013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cedc2013theme</Template>
  <TotalTime>0</TotalTime>
  <Words>188</Words>
  <Application>Microsoft Office PowerPoint</Application>
  <PresentationFormat>사용자 지정</PresentationFormat>
  <Paragraphs>14</Paragraphs>
  <Slides>1</Slides>
  <Notes>0</Notes>
  <HiddenSlides>0</HiddenSlides>
  <MMClips>0</MMClips>
  <ScaleCrop>false</ScaleCrop>
  <HeadingPairs>
    <vt:vector size="6" baseType="variant">
      <vt:variant>
        <vt:lpstr>사용한 글꼴</vt:lpstr>
      </vt:variant>
      <vt:variant>
        <vt:i4>12</vt:i4>
      </vt:variant>
      <vt:variant>
        <vt:lpstr>테마</vt:lpstr>
      </vt:variant>
      <vt:variant>
        <vt:i4>1</vt:i4>
      </vt:variant>
      <vt:variant>
        <vt:lpstr>슬라이드 제목</vt:lpstr>
      </vt:variant>
      <vt:variant>
        <vt:i4>1</vt:i4>
      </vt:variant>
    </vt:vector>
  </HeadingPairs>
  <TitlesOfParts>
    <vt:vector size="14" baseType="lpstr">
      <vt:lpstr>Arial Unicode MS</vt:lpstr>
      <vt:lpstr>ＭＳ Ｐゴシック</vt:lpstr>
      <vt:lpstr>ＭＳ Ｐゴシック</vt:lpstr>
      <vt:lpstr>PMingLiU</vt:lpstr>
      <vt:lpstr>PMingLiU</vt:lpstr>
      <vt:lpstr>宋体</vt:lpstr>
      <vt:lpstr>Batang</vt:lpstr>
      <vt:lpstr>Arial</vt:lpstr>
      <vt:lpstr>Calibri</vt:lpstr>
      <vt:lpstr>Candara</vt:lpstr>
      <vt:lpstr>Century</vt:lpstr>
      <vt:lpstr>Times New Roman</vt:lpstr>
      <vt:lpstr>cedc2013theme</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zrchen</dc:creator>
  <cp:lastModifiedBy>구본용</cp:lastModifiedBy>
  <cp:revision>34</cp:revision>
  <cp:lastPrinted>2017-11-09T01:24:33Z</cp:lastPrinted>
  <dcterms:created xsi:type="dcterms:W3CDTF">2012-11-09T05:48:18Z</dcterms:created>
  <dcterms:modified xsi:type="dcterms:W3CDTF">2024-11-09T08:37:30Z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7618912620ED4E7B834B513DEE75D082_12</vt:lpwstr>
  </property>
  <property fmtid="{D5CDD505-2E9C-101B-9397-08002B2CF9AE}" pid="3" name="KSOProductBuildVer">
    <vt:lpwstr>2052-12.1.0.15712</vt:lpwstr>
  </property>
</Properties>
</file>